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84" r:id="rId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2"/>
    <p:restoredTop sz="94688"/>
  </p:normalViewPr>
  <p:slideViewPr>
    <p:cSldViewPr>
      <p:cViewPr varScale="1">
        <p:scale>
          <a:sx n="63" d="100"/>
          <a:sy n="63" d="100"/>
        </p:scale>
        <p:origin x="96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134E5D"/>
                </a:solidFill>
                <a:latin typeface="Poppins-Medium"/>
                <a:cs typeface="Poppins-Medium"/>
              </a:defRPr>
            </a:lvl1pPr>
          </a:lstStyle>
          <a:p>
            <a:pPr marL="12700" marR="5080">
              <a:lnSpc>
                <a:spcPts val="1000"/>
              </a:lnSpc>
              <a:spcBef>
                <a:spcPts val="35"/>
              </a:spcBef>
            </a:pPr>
            <a:r>
              <a:rPr dirty="0"/>
              <a:t>CEDAR</a:t>
            </a:r>
            <a:r>
              <a:rPr spc="114" dirty="0"/>
              <a:t> </a:t>
            </a:r>
            <a:r>
              <a:rPr dirty="0"/>
              <a:t>project</a:t>
            </a:r>
            <a:r>
              <a:rPr spc="130" dirty="0"/>
              <a:t> </a:t>
            </a:r>
            <a:r>
              <a:rPr dirty="0"/>
              <a:t>has</a:t>
            </a:r>
            <a:r>
              <a:rPr spc="125" dirty="0"/>
              <a:t> </a:t>
            </a:r>
            <a:r>
              <a:rPr dirty="0"/>
              <a:t>received</a:t>
            </a:r>
            <a:r>
              <a:rPr spc="130" dirty="0"/>
              <a:t> </a:t>
            </a:r>
            <a:r>
              <a:rPr dirty="0"/>
              <a:t>funding</a:t>
            </a:r>
            <a:r>
              <a:rPr spc="125" dirty="0"/>
              <a:t> </a:t>
            </a:r>
            <a:r>
              <a:rPr dirty="0"/>
              <a:t>by</a:t>
            </a:r>
            <a:r>
              <a:rPr spc="130" dirty="0"/>
              <a:t> </a:t>
            </a:r>
            <a:r>
              <a:rPr dirty="0"/>
              <a:t>the</a:t>
            </a:r>
            <a:r>
              <a:rPr spc="125" dirty="0"/>
              <a:t> </a:t>
            </a:r>
            <a:r>
              <a:rPr dirty="0"/>
              <a:t>European</a:t>
            </a:r>
            <a:r>
              <a:rPr spc="130" dirty="0"/>
              <a:t> </a:t>
            </a:r>
            <a:r>
              <a:rPr spc="-10" dirty="0"/>
              <a:t>Union’s</a:t>
            </a:r>
            <a:r>
              <a:rPr spc="500" dirty="0"/>
              <a:t> </a:t>
            </a:r>
            <a:r>
              <a:rPr dirty="0"/>
              <a:t>Horizon</a:t>
            </a:r>
            <a:r>
              <a:rPr spc="135" dirty="0"/>
              <a:t> </a:t>
            </a:r>
            <a:r>
              <a:rPr dirty="0"/>
              <a:t>Europe,</a:t>
            </a:r>
            <a:r>
              <a:rPr spc="135" dirty="0"/>
              <a:t> </a:t>
            </a:r>
            <a:r>
              <a:rPr dirty="0"/>
              <a:t>under</a:t>
            </a:r>
            <a:r>
              <a:rPr spc="140" dirty="0"/>
              <a:t> </a:t>
            </a:r>
            <a:r>
              <a:rPr dirty="0"/>
              <a:t>grant</a:t>
            </a:r>
            <a:r>
              <a:rPr spc="135" dirty="0"/>
              <a:t> </a:t>
            </a:r>
            <a:r>
              <a:rPr dirty="0"/>
              <a:t>agreement</a:t>
            </a:r>
            <a:r>
              <a:rPr spc="135" dirty="0"/>
              <a:t> </a:t>
            </a:r>
            <a:r>
              <a:rPr dirty="0"/>
              <a:t>no</a:t>
            </a:r>
            <a:r>
              <a:rPr spc="140" dirty="0"/>
              <a:t> </a:t>
            </a:r>
            <a:r>
              <a:rPr spc="-10" dirty="0"/>
              <a:t>101135577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134E5D"/>
                </a:solidFill>
                <a:latin typeface="Poppins-Medium"/>
                <a:cs typeface="Poppins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50" b="1" i="0">
                <a:solidFill>
                  <a:srgbClr val="134E5D"/>
                </a:solidFill>
                <a:latin typeface="Gilroy-Semibold"/>
                <a:cs typeface="Gilroy-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134E5D"/>
                </a:solidFill>
                <a:latin typeface="Poppins-Medium"/>
                <a:cs typeface="Poppins-Medium"/>
              </a:defRPr>
            </a:lvl1pPr>
          </a:lstStyle>
          <a:p>
            <a:pPr marL="12700" marR="5080">
              <a:lnSpc>
                <a:spcPts val="1000"/>
              </a:lnSpc>
              <a:spcBef>
                <a:spcPts val="35"/>
              </a:spcBef>
            </a:pPr>
            <a:r>
              <a:rPr dirty="0"/>
              <a:t>CEDAR</a:t>
            </a:r>
            <a:r>
              <a:rPr spc="114" dirty="0"/>
              <a:t> </a:t>
            </a:r>
            <a:r>
              <a:rPr dirty="0"/>
              <a:t>project</a:t>
            </a:r>
            <a:r>
              <a:rPr spc="130" dirty="0"/>
              <a:t> </a:t>
            </a:r>
            <a:r>
              <a:rPr dirty="0"/>
              <a:t>has</a:t>
            </a:r>
            <a:r>
              <a:rPr spc="125" dirty="0"/>
              <a:t> </a:t>
            </a:r>
            <a:r>
              <a:rPr dirty="0"/>
              <a:t>received</a:t>
            </a:r>
            <a:r>
              <a:rPr spc="130" dirty="0"/>
              <a:t> </a:t>
            </a:r>
            <a:r>
              <a:rPr dirty="0"/>
              <a:t>funding</a:t>
            </a:r>
            <a:r>
              <a:rPr spc="125" dirty="0"/>
              <a:t> </a:t>
            </a:r>
            <a:r>
              <a:rPr dirty="0"/>
              <a:t>by</a:t>
            </a:r>
            <a:r>
              <a:rPr spc="130" dirty="0"/>
              <a:t> </a:t>
            </a:r>
            <a:r>
              <a:rPr dirty="0"/>
              <a:t>the</a:t>
            </a:r>
            <a:r>
              <a:rPr spc="125" dirty="0"/>
              <a:t> </a:t>
            </a:r>
            <a:r>
              <a:rPr dirty="0"/>
              <a:t>European</a:t>
            </a:r>
            <a:r>
              <a:rPr spc="130" dirty="0"/>
              <a:t> </a:t>
            </a:r>
            <a:r>
              <a:rPr spc="-10" dirty="0"/>
              <a:t>Union’s</a:t>
            </a:r>
            <a:r>
              <a:rPr spc="500" dirty="0"/>
              <a:t> </a:t>
            </a:r>
            <a:r>
              <a:rPr dirty="0"/>
              <a:t>Horizon</a:t>
            </a:r>
            <a:r>
              <a:rPr spc="135" dirty="0"/>
              <a:t> </a:t>
            </a:r>
            <a:r>
              <a:rPr dirty="0"/>
              <a:t>Europe,</a:t>
            </a:r>
            <a:r>
              <a:rPr spc="135" dirty="0"/>
              <a:t> </a:t>
            </a:r>
            <a:r>
              <a:rPr dirty="0"/>
              <a:t>under</a:t>
            </a:r>
            <a:r>
              <a:rPr spc="140" dirty="0"/>
              <a:t> </a:t>
            </a:r>
            <a:r>
              <a:rPr dirty="0"/>
              <a:t>grant</a:t>
            </a:r>
            <a:r>
              <a:rPr spc="135" dirty="0"/>
              <a:t> </a:t>
            </a:r>
            <a:r>
              <a:rPr dirty="0"/>
              <a:t>agreement</a:t>
            </a:r>
            <a:r>
              <a:rPr spc="135" dirty="0"/>
              <a:t> </a:t>
            </a:r>
            <a:r>
              <a:rPr dirty="0"/>
              <a:t>no</a:t>
            </a:r>
            <a:r>
              <a:rPr spc="140" dirty="0"/>
              <a:t> </a:t>
            </a:r>
            <a:r>
              <a:rPr spc="-10" dirty="0"/>
              <a:t>101135577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134E5D"/>
                </a:solidFill>
                <a:latin typeface="Poppins-Medium"/>
                <a:cs typeface="Poppins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134E5D"/>
                </a:solidFill>
                <a:latin typeface="Poppins-Medium"/>
                <a:cs typeface="Poppins-Medium"/>
              </a:defRPr>
            </a:lvl1pPr>
          </a:lstStyle>
          <a:p>
            <a:pPr marL="12700" marR="5080">
              <a:lnSpc>
                <a:spcPts val="1000"/>
              </a:lnSpc>
              <a:spcBef>
                <a:spcPts val="35"/>
              </a:spcBef>
            </a:pPr>
            <a:r>
              <a:rPr dirty="0"/>
              <a:t>CEDAR</a:t>
            </a:r>
            <a:r>
              <a:rPr spc="114" dirty="0"/>
              <a:t> </a:t>
            </a:r>
            <a:r>
              <a:rPr dirty="0"/>
              <a:t>project</a:t>
            </a:r>
            <a:r>
              <a:rPr spc="130" dirty="0"/>
              <a:t> </a:t>
            </a:r>
            <a:r>
              <a:rPr dirty="0"/>
              <a:t>has</a:t>
            </a:r>
            <a:r>
              <a:rPr spc="125" dirty="0"/>
              <a:t> </a:t>
            </a:r>
            <a:r>
              <a:rPr dirty="0"/>
              <a:t>received</a:t>
            </a:r>
            <a:r>
              <a:rPr spc="130" dirty="0"/>
              <a:t> </a:t>
            </a:r>
            <a:r>
              <a:rPr dirty="0"/>
              <a:t>funding</a:t>
            </a:r>
            <a:r>
              <a:rPr spc="125" dirty="0"/>
              <a:t> </a:t>
            </a:r>
            <a:r>
              <a:rPr dirty="0"/>
              <a:t>by</a:t>
            </a:r>
            <a:r>
              <a:rPr spc="130" dirty="0"/>
              <a:t> </a:t>
            </a:r>
            <a:r>
              <a:rPr dirty="0"/>
              <a:t>the</a:t>
            </a:r>
            <a:r>
              <a:rPr spc="125" dirty="0"/>
              <a:t> </a:t>
            </a:r>
            <a:r>
              <a:rPr dirty="0"/>
              <a:t>European</a:t>
            </a:r>
            <a:r>
              <a:rPr spc="130" dirty="0"/>
              <a:t> </a:t>
            </a:r>
            <a:r>
              <a:rPr spc="-10" dirty="0"/>
              <a:t>Union’s</a:t>
            </a:r>
            <a:r>
              <a:rPr spc="500" dirty="0"/>
              <a:t> </a:t>
            </a:r>
            <a:r>
              <a:rPr dirty="0"/>
              <a:t>Horizon</a:t>
            </a:r>
            <a:r>
              <a:rPr spc="135" dirty="0"/>
              <a:t> </a:t>
            </a:r>
            <a:r>
              <a:rPr dirty="0"/>
              <a:t>Europe,</a:t>
            </a:r>
            <a:r>
              <a:rPr spc="135" dirty="0"/>
              <a:t> </a:t>
            </a:r>
            <a:r>
              <a:rPr dirty="0"/>
              <a:t>under</a:t>
            </a:r>
            <a:r>
              <a:rPr spc="140" dirty="0"/>
              <a:t> </a:t>
            </a:r>
            <a:r>
              <a:rPr dirty="0"/>
              <a:t>grant</a:t>
            </a:r>
            <a:r>
              <a:rPr spc="135" dirty="0"/>
              <a:t> </a:t>
            </a:r>
            <a:r>
              <a:rPr dirty="0"/>
              <a:t>agreement</a:t>
            </a:r>
            <a:r>
              <a:rPr spc="135" dirty="0"/>
              <a:t> </a:t>
            </a:r>
            <a:r>
              <a:rPr dirty="0"/>
              <a:t>no</a:t>
            </a:r>
            <a:r>
              <a:rPr spc="140" dirty="0"/>
              <a:t> </a:t>
            </a:r>
            <a:r>
              <a:rPr spc="-10" dirty="0"/>
              <a:t>101135577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134E5D"/>
                </a:solidFill>
                <a:latin typeface="Poppins-Medium"/>
                <a:cs typeface="Poppins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134E5D"/>
                </a:solidFill>
                <a:latin typeface="Poppins-Medium"/>
                <a:cs typeface="Poppins-Medium"/>
              </a:defRPr>
            </a:lvl1pPr>
          </a:lstStyle>
          <a:p>
            <a:pPr marL="12700" marR="5080">
              <a:lnSpc>
                <a:spcPts val="1000"/>
              </a:lnSpc>
              <a:spcBef>
                <a:spcPts val="35"/>
              </a:spcBef>
            </a:pPr>
            <a:r>
              <a:rPr dirty="0"/>
              <a:t>CEDAR</a:t>
            </a:r>
            <a:r>
              <a:rPr spc="114" dirty="0"/>
              <a:t> </a:t>
            </a:r>
            <a:r>
              <a:rPr dirty="0"/>
              <a:t>project</a:t>
            </a:r>
            <a:r>
              <a:rPr spc="130" dirty="0"/>
              <a:t> </a:t>
            </a:r>
            <a:r>
              <a:rPr dirty="0"/>
              <a:t>has</a:t>
            </a:r>
            <a:r>
              <a:rPr spc="125" dirty="0"/>
              <a:t> </a:t>
            </a:r>
            <a:r>
              <a:rPr dirty="0"/>
              <a:t>received</a:t>
            </a:r>
            <a:r>
              <a:rPr spc="130" dirty="0"/>
              <a:t> </a:t>
            </a:r>
            <a:r>
              <a:rPr dirty="0"/>
              <a:t>funding</a:t>
            </a:r>
            <a:r>
              <a:rPr spc="125" dirty="0"/>
              <a:t> </a:t>
            </a:r>
            <a:r>
              <a:rPr dirty="0"/>
              <a:t>by</a:t>
            </a:r>
            <a:r>
              <a:rPr spc="130" dirty="0"/>
              <a:t> </a:t>
            </a:r>
            <a:r>
              <a:rPr dirty="0"/>
              <a:t>the</a:t>
            </a:r>
            <a:r>
              <a:rPr spc="125" dirty="0"/>
              <a:t> </a:t>
            </a:r>
            <a:r>
              <a:rPr dirty="0"/>
              <a:t>European</a:t>
            </a:r>
            <a:r>
              <a:rPr spc="130" dirty="0"/>
              <a:t> </a:t>
            </a:r>
            <a:r>
              <a:rPr spc="-10" dirty="0"/>
              <a:t>Union’s</a:t>
            </a:r>
            <a:r>
              <a:rPr spc="500" dirty="0"/>
              <a:t> </a:t>
            </a:r>
            <a:r>
              <a:rPr dirty="0"/>
              <a:t>Horizon</a:t>
            </a:r>
            <a:r>
              <a:rPr spc="135" dirty="0"/>
              <a:t> </a:t>
            </a:r>
            <a:r>
              <a:rPr dirty="0"/>
              <a:t>Europe,</a:t>
            </a:r>
            <a:r>
              <a:rPr spc="135" dirty="0"/>
              <a:t> </a:t>
            </a:r>
            <a:r>
              <a:rPr dirty="0"/>
              <a:t>under</a:t>
            </a:r>
            <a:r>
              <a:rPr spc="140" dirty="0"/>
              <a:t> </a:t>
            </a:r>
            <a:r>
              <a:rPr dirty="0"/>
              <a:t>grant</a:t>
            </a:r>
            <a:r>
              <a:rPr spc="135" dirty="0"/>
              <a:t> </a:t>
            </a:r>
            <a:r>
              <a:rPr dirty="0"/>
              <a:t>agreement</a:t>
            </a:r>
            <a:r>
              <a:rPr spc="135" dirty="0"/>
              <a:t> </a:t>
            </a:r>
            <a:r>
              <a:rPr dirty="0"/>
              <a:t>no</a:t>
            </a:r>
            <a:r>
              <a:rPr spc="140" dirty="0"/>
              <a:t> </a:t>
            </a:r>
            <a:r>
              <a:rPr spc="-10" dirty="0"/>
              <a:t>101135577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134E5D"/>
                </a:solidFill>
                <a:latin typeface="Poppins-Medium"/>
                <a:cs typeface="Poppins-Medium"/>
              </a:defRPr>
            </a:lvl1pPr>
          </a:lstStyle>
          <a:p>
            <a:pPr marL="12700" marR="5080">
              <a:lnSpc>
                <a:spcPts val="1000"/>
              </a:lnSpc>
              <a:spcBef>
                <a:spcPts val="35"/>
              </a:spcBef>
            </a:pPr>
            <a:r>
              <a:rPr dirty="0"/>
              <a:t>CEDAR</a:t>
            </a:r>
            <a:r>
              <a:rPr spc="114" dirty="0"/>
              <a:t> </a:t>
            </a:r>
            <a:r>
              <a:rPr dirty="0"/>
              <a:t>project</a:t>
            </a:r>
            <a:r>
              <a:rPr spc="130" dirty="0"/>
              <a:t> </a:t>
            </a:r>
            <a:r>
              <a:rPr dirty="0"/>
              <a:t>has</a:t>
            </a:r>
            <a:r>
              <a:rPr spc="125" dirty="0"/>
              <a:t> </a:t>
            </a:r>
            <a:r>
              <a:rPr dirty="0"/>
              <a:t>received</a:t>
            </a:r>
            <a:r>
              <a:rPr spc="130" dirty="0"/>
              <a:t> </a:t>
            </a:r>
            <a:r>
              <a:rPr dirty="0"/>
              <a:t>funding</a:t>
            </a:r>
            <a:r>
              <a:rPr spc="125" dirty="0"/>
              <a:t> </a:t>
            </a:r>
            <a:r>
              <a:rPr dirty="0"/>
              <a:t>by</a:t>
            </a:r>
            <a:r>
              <a:rPr spc="130" dirty="0"/>
              <a:t> </a:t>
            </a:r>
            <a:r>
              <a:rPr dirty="0"/>
              <a:t>the</a:t>
            </a:r>
            <a:r>
              <a:rPr spc="125" dirty="0"/>
              <a:t> </a:t>
            </a:r>
            <a:r>
              <a:rPr dirty="0"/>
              <a:t>European</a:t>
            </a:r>
            <a:r>
              <a:rPr spc="130" dirty="0"/>
              <a:t> </a:t>
            </a:r>
            <a:r>
              <a:rPr spc="-10" dirty="0"/>
              <a:t>Union’s</a:t>
            </a:r>
            <a:r>
              <a:rPr spc="500" dirty="0"/>
              <a:t> </a:t>
            </a:r>
            <a:r>
              <a:rPr dirty="0"/>
              <a:t>Horizon</a:t>
            </a:r>
            <a:r>
              <a:rPr spc="135" dirty="0"/>
              <a:t> </a:t>
            </a:r>
            <a:r>
              <a:rPr dirty="0"/>
              <a:t>Europe,</a:t>
            </a:r>
            <a:r>
              <a:rPr spc="135" dirty="0"/>
              <a:t> </a:t>
            </a:r>
            <a:r>
              <a:rPr dirty="0"/>
              <a:t>under</a:t>
            </a:r>
            <a:r>
              <a:rPr spc="140" dirty="0"/>
              <a:t> </a:t>
            </a:r>
            <a:r>
              <a:rPr dirty="0"/>
              <a:t>grant</a:t>
            </a:r>
            <a:r>
              <a:rPr spc="135" dirty="0"/>
              <a:t> </a:t>
            </a:r>
            <a:r>
              <a:rPr dirty="0"/>
              <a:t>agreement</a:t>
            </a:r>
            <a:r>
              <a:rPr spc="135" dirty="0"/>
              <a:t> </a:t>
            </a:r>
            <a:r>
              <a:rPr dirty="0"/>
              <a:t>no</a:t>
            </a:r>
            <a:r>
              <a:rPr spc="140" dirty="0"/>
              <a:t> </a:t>
            </a:r>
            <a:r>
              <a:rPr spc="-10" dirty="0"/>
              <a:t>101135577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EDF9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9300" y="449249"/>
            <a:ext cx="9931400" cy="528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134E5D"/>
                </a:solidFill>
                <a:latin typeface="Poppins-Medium"/>
                <a:cs typeface="Poppins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2000" y="1503006"/>
            <a:ext cx="4996815" cy="2919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50" b="1" i="0">
                <a:solidFill>
                  <a:srgbClr val="134E5D"/>
                </a:solidFill>
                <a:latin typeface="Gilroy-Semibold"/>
                <a:cs typeface="Gilroy-Semi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704699" y="6012954"/>
            <a:ext cx="2888615" cy="276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rgbClr val="134E5D"/>
                </a:solidFill>
                <a:latin typeface="Poppins-Medium"/>
                <a:cs typeface="Poppins-Medium"/>
              </a:defRPr>
            </a:lvl1pPr>
          </a:lstStyle>
          <a:p>
            <a:pPr marL="12700" marR="5080">
              <a:lnSpc>
                <a:spcPts val="1000"/>
              </a:lnSpc>
              <a:spcBef>
                <a:spcPts val="35"/>
              </a:spcBef>
            </a:pPr>
            <a:r>
              <a:rPr dirty="0"/>
              <a:t>CEDAR</a:t>
            </a:r>
            <a:r>
              <a:rPr spc="114" dirty="0"/>
              <a:t> </a:t>
            </a:r>
            <a:r>
              <a:rPr dirty="0"/>
              <a:t>project</a:t>
            </a:r>
            <a:r>
              <a:rPr spc="130" dirty="0"/>
              <a:t> </a:t>
            </a:r>
            <a:r>
              <a:rPr dirty="0"/>
              <a:t>has</a:t>
            </a:r>
            <a:r>
              <a:rPr spc="125" dirty="0"/>
              <a:t> </a:t>
            </a:r>
            <a:r>
              <a:rPr dirty="0"/>
              <a:t>received</a:t>
            </a:r>
            <a:r>
              <a:rPr spc="130" dirty="0"/>
              <a:t> </a:t>
            </a:r>
            <a:r>
              <a:rPr dirty="0"/>
              <a:t>funding</a:t>
            </a:r>
            <a:r>
              <a:rPr spc="125" dirty="0"/>
              <a:t> </a:t>
            </a:r>
            <a:r>
              <a:rPr dirty="0"/>
              <a:t>by</a:t>
            </a:r>
            <a:r>
              <a:rPr spc="130" dirty="0"/>
              <a:t> </a:t>
            </a:r>
            <a:r>
              <a:rPr dirty="0"/>
              <a:t>the</a:t>
            </a:r>
            <a:r>
              <a:rPr spc="125" dirty="0"/>
              <a:t> </a:t>
            </a:r>
            <a:r>
              <a:rPr dirty="0"/>
              <a:t>European</a:t>
            </a:r>
            <a:r>
              <a:rPr spc="130" dirty="0"/>
              <a:t> </a:t>
            </a:r>
            <a:r>
              <a:rPr spc="-10" dirty="0"/>
              <a:t>Union’s</a:t>
            </a:r>
            <a:r>
              <a:rPr spc="500" dirty="0"/>
              <a:t> </a:t>
            </a:r>
            <a:r>
              <a:rPr dirty="0"/>
              <a:t>Horizon</a:t>
            </a:r>
            <a:r>
              <a:rPr spc="135" dirty="0"/>
              <a:t> </a:t>
            </a:r>
            <a:r>
              <a:rPr dirty="0"/>
              <a:t>Europe,</a:t>
            </a:r>
            <a:r>
              <a:rPr spc="135" dirty="0"/>
              <a:t> </a:t>
            </a:r>
            <a:r>
              <a:rPr dirty="0"/>
              <a:t>under</a:t>
            </a:r>
            <a:r>
              <a:rPr spc="140" dirty="0"/>
              <a:t> </a:t>
            </a:r>
            <a:r>
              <a:rPr dirty="0"/>
              <a:t>grant</a:t>
            </a:r>
            <a:r>
              <a:rPr spc="135" dirty="0"/>
              <a:t> </a:t>
            </a:r>
            <a:r>
              <a:rPr dirty="0"/>
              <a:t>agreement</a:t>
            </a:r>
            <a:r>
              <a:rPr spc="135" dirty="0"/>
              <a:t> </a:t>
            </a:r>
            <a:r>
              <a:rPr dirty="0"/>
              <a:t>no</a:t>
            </a:r>
            <a:r>
              <a:rPr spc="140" dirty="0"/>
              <a:t> </a:t>
            </a:r>
            <a:r>
              <a:rPr spc="-10" dirty="0"/>
              <a:t>101135577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134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652601" y="0"/>
            <a:ext cx="3540760" cy="6858000"/>
          </a:xfrm>
          <a:custGeom>
            <a:avLst/>
            <a:gdLst/>
            <a:ahLst/>
            <a:cxnLst/>
            <a:rect l="l" t="t" r="r" b="b"/>
            <a:pathLst>
              <a:path w="3540759" h="6858000">
                <a:moveTo>
                  <a:pt x="566623" y="3218562"/>
                </a:moveTo>
                <a:lnTo>
                  <a:pt x="517804" y="3221038"/>
                </a:lnTo>
                <a:lnTo>
                  <a:pt x="470379" y="3228305"/>
                </a:lnTo>
                <a:lnTo>
                  <a:pt x="424590" y="3240121"/>
                </a:lnTo>
                <a:lnTo>
                  <a:pt x="380679" y="3256242"/>
                </a:lnTo>
                <a:lnTo>
                  <a:pt x="338888" y="3276426"/>
                </a:lnTo>
                <a:lnTo>
                  <a:pt x="299461" y="3300431"/>
                </a:lnTo>
                <a:lnTo>
                  <a:pt x="262638" y="3328015"/>
                </a:lnTo>
                <a:lnTo>
                  <a:pt x="228663" y="3358933"/>
                </a:lnTo>
                <a:lnTo>
                  <a:pt x="197777" y="3392945"/>
                </a:lnTo>
                <a:lnTo>
                  <a:pt x="170224" y="3429808"/>
                </a:lnTo>
                <a:lnTo>
                  <a:pt x="146245" y="3469279"/>
                </a:lnTo>
                <a:lnTo>
                  <a:pt x="126082" y="3511115"/>
                </a:lnTo>
                <a:lnTo>
                  <a:pt x="109978" y="3555074"/>
                </a:lnTo>
                <a:lnTo>
                  <a:pt x="98175" y="3600913"/>
                </a:lnTo>
                <a:lnTo>
                  <a:pt x="90916" y="3648390"/>
                </a:lnTo>
                <a:lnTo>
                  <a:pt x="88442" y="3697263"/>
                </a:lnTo>
                <a:lnTo>
                  <a:pt x="90916" y="3746070"/>
                </a:lnTo>
                <a:lnTo>
                  <a:pt x="98175" y="3793484"/>
                </a:lnTo>
                <a:lnTo>
                  <a:pt x="109978" y="3839263"/>
                </a:lnTo>
                <a:lnTo>
                  <a:pt x="126082" y="3883164"/>
                </a:lnTo>
                <a:lnTo>
                  <a:pt x="146245" y="3924946"/>
                </a:lnTo>
                <a:lnTo>
                  <a:pt x="170224" y="3964365"/>
                </a:lnTo>
                <a:lnTo>
                  <a:pt x="197777" y="4001180"/>
                </a:lnTo>
                <a:lnTo>
                  <a:pt x="228663" y="4035148"/>
                </a:lnTo>
                <a:lnTo>
                  <a:pt x="262638" y="4066027"/>
                </a:lnTo>
                <a:lnTo>
                  <a:pt x="299461" y="4093576"/>
                </a:lnTo>
                <a:lnTo>
                  <a:pt x="338888" y="4117550"/>
                </a:lnTo>
                <a:lnTo>
                  <a:pt x="380679" y="4137709"/>
                </a:lnTo>
                <a:lnTo>
                  <a:pt x="424590" y="4153810"/>
                </a:lnTo>
                <a:lnTo>
                  <a:pt x="470379" y="4165611"/>
                </a:lnTo>
                <a:lnTo>
                  <a:pt x="517804" y="4172869"/>
                </a:lnTo>
                <a:lnTo>
                  <a:pt x="566623" y="4175342"/>
                </a:lnTo>
                <a:lnTo>
                  <a:pt x="614557" y="4172956"/>
                </a:lnTo>
                <a:lnTo>
                  <a:pt x="661150" y="4165950"/>
                </a:lnTo>
                <a:lnTo>
                  <a:pt x="706175" y="4154555"/>
                </a:lnTo>
                <a:lnTo>
                  <a:pt x="749401" y="4139000"/>
                </a:lnTo>
                <a:lnTo>
                  <a:pt x="790598" y="4119514"/>
                </a:lnTo>
                <a:lnTo>
                  <a:pt x="829539" y="4096327"/>
                </a:lnTo>
                <a:lnTo>
                  <a:pt x="865994" y="4069669"/>
                </a:lnTo>
                <a:lnTo>
                  <a:pt x="899733" y="4039769"/>
                </a:lnTo>
                <a:lnTo>
                  <a:pt x="930527" y="4006857"/>
                </a:lnTo>
                <a:lnTo>
                  <a:pt x="958146" y="3971162"/>
                </a:lnTo>
                <a:lnTo>
                  <a:pt x="982363" y="3932914"/>
                </a:lnTo>
                <a:lnTo>
                  <a:pt x="1002947" y="3892342"/>
                </a:lnTo>
                <a:lnTo>
                  <a:pt x="1019669" y="3849676"/>
                </a:lnTo>
                <a:lnTo>
                  <a:pt x="1032300" y="3805146"/>
                </a:lnTo>
                <a:lnTo>
                  <a:pt x="1040610" y="3758981"/>
                </a:lnTo>
                <a:lnTo>
                  <a:pt x="1044371" y="3711411"/>
                </a:lnTo>
                <a:lnTo>
                  <a:pt x="1721542" y="3320632"/>
                </a:lnTo>
                <a:lnTo>
                  <a:pt x="859536" y="3320632"/>
                </a:lnTo>
                <a:lnTo>
                  <a:pt x="816365" y="3290251"/>
                </a:lnTo>
                <a:lnTo>
                  <a:pt x="770396" y="3264959"/>
                </a:lnTo>
                <a:lnTo>
                  <a:pt x="722033" y="3244951"/>
                </a:lnTo>
                <a:lnTo>
                  <a:pt x="671680" y="3230419"/>
                </a:lnTo>
                <a:lnTo>
                  <a:pt x="619742" y="3221559"/>
                </a:lnTo>
                <a:lnTo>
                  <a:pt x="566623" y="3218562"/>
                </a:lnTo>
                <a:close/>
              </a:path>
              <a:path w="3540759" h="6858000">
                <a:moveTo>
                  <a:pt x="3465573" y="2811844"/>
                </a:moveTo>
                <a:lnTo>
                  <a:pt x="2603207" y="2811844"/>
                </a:lnTo>
                <a:lnTo>
                  <a:pt x="3540592" y="3353128"/>
                </a:lnTo>
                <a:lnTo>
                  <a:pt x="3540592" y="2855156"/>
                </a:lnTo>
                <a:lnTo>
                  <a:pt x="3465573" y="2811844"/>
                </a:lnTo>
                <a:close/>
              </a:path>
              <a:path w="3540759" h="6858000">
                <a:moveTo>
                  <a:pt x="1770884" y="1833436"/>
                </a:moveTo>
                <a:lnTo>
                  <a:pt x="908469" y="1833436"/>
                </a:lnTo>
                <a:lnTo>
                  <a:pt x="2172106" y="2562645"/>
                </a:lnTo>
                <a:lnTo>
                  <a:pt x="859536" y="3320632"/>
                </a:lnTo>
                <a:lnTo>
                  <a:pt x="1721542" y="3320632"/>
                </a:lnTo>
                <a:lnTo>
                  <a:pt x="2603207" y="2811844"/>
                </a:lnTo>
                <a:lnTo>
                  <a:pt x="3465573" y="2811844"/>
                </a:lnTo>
                <a:lnTo>
                  <a:pt x="1770884" y="1833436"/>
                </a:lnTo>
                <a:close/>
              </a:path>
              <a:path w="3540759" h="6858000">
                <a:moveTo>
                  <a:pt x="566623" y="818541"/>
                </a:moveTo>
                <a:lnTo>
                  <a:pt x="517804" y="820622"/>
                </a:lnTo>
                <a:lnTo>
                  <a:pt x="470124" y="826750"/>
                </a:lnTo>
                <a:lnTo>
                  <a:pt x="423756" y="836753"/>
                </a:lnTo>
                <a:lnTo>
                  <a:pt x="378869" y="850462"/>
                </a:lnTo>
                <a:lnTo>
                  <a:pt x="335636" y="867705"/>
                </a:lnTo>
                <a:lnTo>
                  <a:pt x="294229" y="888310"/>
                </a:lnTo>
                <a:lnTo>
                  <a:pt x="254818" y="912107"/>
                </a:lnTo>
                <a:lnTo>
                  <a:pt x="217574" y="938924"/>
                </a:lnTo>
                <a:lnTo>
                  <a:pt x="182670" y="968591"/>
                </a:lnTo>
                <a:lnTo>
                  <a:pt x="150277" y="1000937"/>
                </a:lnTo>
                <a:lnTo>
                  <a:pt x="120565" y="1035789"/>
                </a:lnTo>
                <a:lnTo>
                  <a:pt x="93708" y="1072978"/>
                </a:lnTo>
                <a:lnTo>
                  <a:pt x="69875" y="1112332"/>
                </a:lnTo>
                <a:lnTo>
                  <a:pt x="49238" y="1153679"/>
                </a:lnTo>
                <a:lnTo>
                  <a:pt x="31969" y="1196850"/>
                </a:lnTo>
                <a:lnTo>
                  <a:pt x="18240" y="1241672"/>
                </a:lnTo>
                <a:lnTo>
                  <a:pt x="8221" y="1287975"/>
                </a:lnTo>
                <a:lnTo>
                  <a:pt x="2083" y="1335588"/>
                </a:lnTo>
                <a:lnTo>
                  <a:pt x="0" y="1384339"/>
                </a:lnTo>
                <a:lnTo>
                  <a:pt x="2083" y="1433092"/>
                </a:lnTo>
                <a:lnTo>
                  <a:pt x="8221" y="1480706"/>
                </a:lnTo>
                <a:lnTo>
                  <a:pt x="18240" y="1527011"/>
                </a:lnTo>
                <a:lnTo>
                  <a:pt x="31969" y="1571835"/>
                </a:lnTo>
                <a:lnTo>
                  <a:pt x="49238" y="1615006"/>
                </a:lnTo>
                <a:lnTo>
                  <a:pt x="69875" y="1656355"/>
                </a:lnTo>
                <a:lnTo>
                  <a:pt x="93708" y="1695710"/>
                </a:lnTo>
                <a:lnTo>
                  <a:pt x="120565" y="1732899"/>
                </a:lnTo>
                <a:lnTo>
                  <a:pt x="150277" y="1767752"/>
                </a:lnTo>
                <a:lnTo>
                  <a:pt x="182670" y="1800098"/>
                </a:lnTo>
                <a:lnTo>
                  <a:pt x="217574" y="1829765"/>
                </a:lnTo>
                <a:lnTo>
                  <a:pt x="254818" y="1856583"/>
                </a:lnTo>
                <a:lnTo>
                  <a:pt x="294229" y="1880380"/>
                </a:lnTo>
                <a:lnTo>
                  <a:pt x="335636" y="1900986"/>
                </a:lnTo>
                <a:lnTo>
                  <a:pt x="378869" y="1918229"/>
                </a:lnTo>
                <a:lnTo>
                  <a:pt x="423756" y="1931937"/>
                </a:lnTo>
                <a:lnTo>
                  <a:pt x="470124" y="1941941"/>
                </a:lnTo>
                <a:lnTo>
                  <a:pt x="517804" y="1948069"/>
                </a:lnTo>
                <a:lnTo>
                  <a:pt x="566623" y="1950149"/>
                </a:lnTo>
                <a:lnTo>
                  <a:pt x="619314" y="1947620"/>
                </a:lnTo>
                <a:lnTo>
                  <a:pt x="671272" y="1940129"/>
                </a:lnTo>
                <a:lnTo>
                  <a:pt x="722165" y="1927826"/>
                </a:lnTo>
                <a:lnTo>
                  <a:pt x="771662" y="1910857"/>
                </a:lnTo>
                <a:lnTo>
                  <a:pt x="819432" y="1889371"/>
                </a:lnTo>
                <a:lnTo>
                  <a:pt x="865145" y="1863515"/>
                </a:lnTo>
                <a:lnTo>
                  <a:pt x="908469" y="1833436"/>
                </a:lnTo>
                <a:lnTo>
                  <a:pt x="1770884" y="1833436"/>
                </a:lnTo>
                <a:lnTo>
                  <a:pt x="1126401" y="1461352"/>
                </a:lnTo>
                <a:lnTo>
                  <a:pt x="1129034" y="1441896"/>
                </a:lnTo>
                <a:lnTo>
                  <a:pt x="1130915" y="1422598"/>
                </a:lnTo>
                <a:lnTo>
                  <a:pt x="1132044" y="1403423"/>
                </a:lnTo>
                <a:lnTo>
                  <a:pt x="1132420" y="1384339"/>
                </a:lnTo>
                <a:lnTo>
                  <a:pt x="1130340" y="1335588"/>
                </a:lnTo>
                <a:lnTo>
                  <a:pt x="1124212" y="1287975"/>
                </a:lnTo>
                <a:lnTo>
                  <a:pt x="1114209" y="1241672"/>
                </a:lnTo>
                <a:lnTo>
                  <a:pt x="1100501" y="1196850"/>
                </a:lnTo>
                <a:lnTo>
                  <a:pt x="1083259" y="1153679"/>
                </a:lnTo>
                <a:lnTo>
                  <a:pt x="1062654" y="1112332"/>
                </a:lnTo>
                <a:lnTo>
                  <a:pt x="1038858" y="1072978"/>
                </a:lnTo>
                <a:lnTo>
                  <a:pt x="1012041" y="1035789"/>
                </a:lnTo>
                <a:lnTo>
                  <a:pt x="982375" y="1000937"/>
                </a:lnTo>
                <a:lnTo>
                  <a:pt x="950030" y="968591"/>
                </a:lnTo>
                <a:lnTo>
                  <a:pt x="915178" y="938924"/>
                </a:lnTo>
                <a:lnTo>
                  <a:pt x="877989" y="912107"/>
                </a:lnTo>
                <a:lnTo>
                  <a:pt x="838636" y="888310"/>
                </a:lnTo>
                <a:lnTo>
                  <a:pt x="797288" y="867705"/>
                </a:lnTo>
                <a:lnTo>
                  <a:pt x="754117" y="850462"/>
                </a:lnTo>
                <a:lnTo>
                  <a:pt x="709294" y="836753"/>
                </a:lnTo>
                <a:lnTo>
                  <a:pt x="662990" y="826750"/>
                </a:lnTo>
                <a:lnTo>
                  <a:pt x="615376" y="820622"/>
                </a:lnTo>
                <a:lnTo>
                  <a:pt x="566623" y="818541"/>
                </a:lnTo>
                <a:close/>
              </a:path>
              <a:path w="3540759" h="6858000">
                <a:moveTo>
                  <a:pt x="3540592" y="680454"/>
                </a:moveTo>
                <a:lnTo>
                  <a:pt x="2983903" y="680454"/>
                </a:lnTo>
                <a:lnTo>
                  <a:pt x="3540592" y="1001738"/>
                </a:lnTo>
                <a:lnTo>
                  <a:pt x="3540592" y="680454"/>
                </a:lnTo>
                <a:close/>
              </a:path>
              <a:path w="3540759" h="6858000">
                <a:moveTo>
                  <a:pt x="3238628" y="0"/>
                </a:moveTo>
                <a:lnTo>
                  <a:pt x="1966439" y="0"/>
                </a:lnTo>
                <a:lnTo>
                  <a:pt x="1964715" y="6556"/>
                </a:lnTo>
                <a:lnTo>
                  <a:pt x="1956023" y="53212"/>
                </a:lnTo>
                <a:lnTo>
                  <a:pt x="1950714" y="100955"/>
                </a:lnTo>
                <a:lnTo>
                  <a:pt x="1948916" y="149658"/>
                </a:lnTo>
                <a:lnTo>
                  <a:pt x="1950714" y="198362"/>
                </a:lnTo>
                <a:lnTo>
                  <a:pt x="1956023" y="246106"/>
                </a:lnTo>
                <a:lnTo>
                  <a:pt x="1964715" y="292763"/>
                </a:lnTo>
                <a:lnTo>
                  <a:pt x="1976664" y="338205"/>
                </a:lnTo>
                <a:lnTo>
                  <a:pt x="1991741" y="382304"/>
                </a:lnTo>
                <a:lnTo>
                  <a:pt x="2009819" y="424934"/>
                </a:lnTo>
                <a:lnTo>
                  <a:pt x="2030770" y="465967"/>
                </a:lnTo>
                <a:lnTo>
                  <a:pt x="2054468" y="505276"/>
                </a:lnTo>
                <a:lnTo>
                  <a:pt x="2080785" y="542733"/>
                </a:lnTo>
                <a:lnTo>
                  <a:pt x="2109592" y="578211"/>
                </a:lnTo>
                <a:lnTo>
                  <a:pt x="2140764" y="611582"/>
                </a:lnTo>
                <a:lnTo>
                  <a:pt x="2174172" y="642720"/>
                </a:lnTo>
                <a:lnTo>
                  <a:pt x="2209689" y="671497"/>
                </a:lnTo>
                <a:lnTo>
                  <a:pt x="2247187" y="697785"/>
                </a:lnTo>
                <a:lnTo>
                  <a:pt x="2286539" y="721457"/>
                </a:lnTo>
                <a:lnTo>
                  <a:pt x="2327617" y="742387"/>
                </a:lnTo>
                <a:lnTo>
                  <a:pt x="2370295" y="760446"/>
                </a:lnTo>
                <a:lnTo>
                  <a:pt x="2414444" y="775507"/>
                </a:lnTo>
                <a:lnTo>
                  <a:pt x="2459937" y="787442"/>
                </a:lnTo>
                <a:lnTo>
                  <a:pt x="2506647" y="796126"/>
                </a:lnTo>
                <a:lnTo>
                  <a:pt x="2554447" y="801429"/>
                </a:lnTo>
                <a:lnTo>
                  <a:pt x="2603207" y="803225"/>
                </a:lnTo>
                <a:lnTo>
                  <a:pt x="2654670" y="801220"/>
                </a:lnTo>
                <a:lnTo>
                  <a:pt x="2705398" y="795254"/>
                </a:lnTo>
                <a:lnTo>
                  <a:pt x="2755205" y="785402"/>
                </a:lnTo>
                <a:lnTo>
                  <a:pt x="2803904" y="771739"/>
                </a:lnTo>
                <a:lnTo>
                  <a:pt x="2851309" y="754338"/>
                </a:lnTo>
                <a:lnTo>
                  <a:pt x="2897235" y="733274"/>
                </a:lnTo>
                <a:lnTo>
                  <a:pt x="2941495" y="708621"/>
                </a:lnTo>
                <a:lnTo>
                  <a:pt x="2983903" y="680454"/>
                </a:lnTo>
                <a:lnTo>
                  <a:pt x="3540592" y="680454"/>
                </a:lnTo>
                <a:lnTo>
                  <a:pt x="3540592" y="504346"/>
                </a:lnTo>
                <a:lnTo>
                  <a:pt x="3231730" y="326010"/>
                </a:lnTo>
                <a:lnTo>
                  <a:pt x="3242377" y="282785"/>
                </a:lnTo>
                <a:lnTo>
                  <a:pt x="3249999" y="238948"/>
                </a:lnTo>
                <a:lnTo>
                  <a:pt x="3254583" y="194554"/>
                </a:lnTo>
                <a:lnTo>
                  <a:pt x="3256114" y="149658"/>
                </a:lnTo>
                <a:lnTo>
                  <a:pt x="3254320" y="100955"/>
                </a:lnTo>
                <a:lnTo>
                  <a:pt x="3249023" y="53212"/>
                </a:lnTo>
                <a:lnTo>
                  <a:pt x="3240349" y="6556"/>
                </a:lnTo>
                <a:lnTo>
                  <a:pt x="3238628" y="0"/>
                </a:lnTo>
                <a:close/>
              </a:path>
              <a:path w="3540759" h="6858000">
                <a:moveTo>
                  <a:pt x="1663929" y="6465533"/>
                </a:moveTo>
                <a:lnTo>
                  <a:pt x="801814" y="6465533"/>
                </a:lnTo>
                <a:lnTo>
                  <a:pt x="1481785" y="6858000"/>
                </a:lnTo>
                <a:lnTo>
                  <a:pt x="2344077" y="6858000"/>
                </a:lnTo>
                <a:lnTo>
                  <a:pt x="1663929" y="6465533"/>
                </a:lnTo>
                <a:close/>
              </a:path>
              <a:path w="3540759" h="6858000">
                <a:moveTo>
                  <a:pt x="3540592" y="6465657"/>
                </a:moveTo>
                <a:lnTo>
                  <a:pt x="2860771" y="6858000"/>
                </a:lnTo>
                <a:lnTo>
                  <a:pt x="3540592" y="6858000"/>
                </a:lnTo>
                <a:lnTo>
                  <a:pt x="3540592" y="6465657"/>
                </a:lnTo>
                <a:close/>
              </a:path>
              <a:path w="3540759" h="6858000">
                <a:moveTo>
                  <a:pt x="566623" y="5572316"/>
                </a:moveTo>
                <a:lnTo>
                  <a:pt x="517804" y="5574793"/>
                </a:lnTo>
                <a:lnTo>
                  <a:pt x="470381" y="5582060"/>
                </a:lnTo>
                <a:lnTo>
                  <a:pt x="424593" y="5593876"/>
                </a:lnTo>
                <a:lnTo>
                  <a:pt x="380685" y="5609998"/>
                </a:lnTo>
                <a:lnTo>
                  <a:pt x="338897" y="5630183"/>
                </a:lnTo>
                <a:lnTo>
                  <a:pt x="299473" y="5654189"/>
                </a:lnTo>
                <a:lnTo>
                  <a:pt x="262654" y="5681773"/>
                </a:lnTo>
                <a:lnTo>
                  <a:pt x="228682" y="5712693"/>
                </a:lnTo>
                <a:lnTo>
                  <a:pt x="197800" y="5746705"/>
                </a:lnTo>
                <a:lnTo>
                  <a:pt x="170250" y="5783568"/>
                </a:lnTo>
                <a:lnTo>
                  <a:pt x="146274" y="5823039"/>
                </a:lnTo>
                <a:lnTo>
                  <a:pt x="126114" y="5864874"/>
                </a:lnTo>
                <a:lnTo>
                  <a:pt x="110013" y="5908833"/>
                </a:lnTo>
                <a:lnTo>
                  <a:pt x="98212" y="5954671"/>
                </a:lnTo>
                <a:lnTo>
                  <a:pt x="90954" y="6002147"/>
                </a:lnTo>
                <a:lnTo>
                  <a:pt x="88480" y="6051018"/>
                </a:lnTo>
                <a:lnTo>
                  <a:pt x="90954" y="6099818"/>
                </a:lnTo>
                <a:lnTo>
                  <a:pt x="98212" y="6147226"/>
                </a:lnTo>
                <a:lnTo>
                  <a:pt x="110013" y="6192999"/>
                </a:lnTo>
                <a:lnTo>
                  <a:pt x="126114" y="6236895"/>
                </a:lnTo>
                <a:lnTo>
                  <a:pt x="146274" y="6278671"/>
                </a:lnTo>
                <a:lnTo>
                  <a:pt x="170250" y="6318087"/>
                </a:lnTo>
                <a:lnTo>
                  <a:pt x="197800" y="6354898"/>
                </a:lnTo>
                <a:lnTo>
                  <a:pt x="228682" y="6388863"/>
                </a:lnTo>
                <a:lnTo>
                  <a:pt x="262654" y="6419740"/>
                </a:lnTo>
                <a:lnTo>
                  <a:pt x="299473" y="6447285"/>
                </a:lnTo>
                <a:lnTo>
                  <a:pt x="338897" y="6471258"/>
                </a:lnTo>
                <a:lnTo>
                  <a:pt x="380685" y="6491415"/>
                </a:lnTo>
                <a:lnTo>
                  <a:pt x="424593" y="6507515"/>
                </a:lnTo>
                <a:lnTo>
                  <a:pt x="470381" y="6519315"/>
                </a:lnTo>
                <a:lnTo>
                  <a:pt x="517804" y="6526573"/>
                </a:lnTo>
                <a:lnTo>
                  <a:pt x="566623" y="6529046"/>
                </a:lnTo>
                <a:lnTo>
                  <a:pt x="615753" y="6526406"/>
                </a:lnTo>
                <a:lnTo>
                  <a:pt x="664223" y="6518587"/>
                </a:lnTo>
                <a:lnTo>
                  <a:pt x="711647" y="6505737"/>
                </a:lnTo>
                <a:lnTo>
                  <a:pt x="757640" y="6488002"/>
                </a:lnTo>
                <a:lnTo>
                  <a:pt x="801814" y="6465533"/>
                </a:lnTo>
                <a:lnTo>
                  <a:pt x="1663929" y="6465533"/>
                </a:lnTo>
                <a:lnTo>
                  <a:pt x="1041069" y="6106123"/>
                </a:lnTo>
                <a:lnTo>
                  <a:pt x="1042607" y="6092291"/>
                </a:lnTo>
                <a:lnTo>
                  <a:pt x="1043711" y="6078494"/>
                </a:lnTo>
                <a:lnTo>
                  <a:pt x="1044377" y="6064736"/>
                </a:lnTo>
                <a:lnTo>
                  <a:pt x="1044600" y="6051018"/>
                </a:lnTo>
                <a:lnTo>
                  <a:pt x="1042127" y="6002147"/>
                </a:lnTo>
                <a:lnTo>
                  <a:pt x="1034872" y="5954671"/>
                </a:lnTo>
                <a:lnTo>
                  <a:pt x="1023074" y="5908833"/>
                </a:lnTo>
                <a:lnTo>
                  <a:pt x="1006978" y="5864874"/>
                </a:lnTo>
                <a:lnTo>
                  <a:pt x="986824" y="5823039"/>
                </a:lnTo>
                <a:lnTo>
                  <a:pt x="962856" y="5783568"/>
                </a:lnTo>
                <a:lnTo>
                  <a:pt x="935315" y="5746705"/>
                </a:lnTo>
                <a:lnTo>
                  <a:pt x="904443" y="5712693"/>
                </a:lnTo>
                <a:lnTo>
                  <a:pt x="870482" y="5681773"/>
                </a:lnTo>
                <a:lnTo>
                  <a:pt x="833676" y="5654189"/>
                </a:lnTo>
                <a:lnTo>
                  <a:pt x="794265" y="5630183"/>
                </a:lnTo>
                <a:lnTo>
                  <a:pt x="752492" y="5609998"/>
                </a:lnTo>
                <a:lnTo>
                  <a:pt x="708599" y="5593876"/>
                </a:lnTo>
                <a:lnTo>
                  <a:pt x="662829" y="5582060"/>
                </a:lnTo>
                <a:lnTo>
                  <a:pt x="615422" y="5574793"/>
                </a:lnTo>
                <a:lnTo>
                  <a:pt x="566623" y="5572316"/>
                </a:lnTo>
                <a:close/>
              </a:path>
              <a:path w="3540759" h="6858000">
                <a:moveTo>
                  <a:pt x="3540592" y="5312881"/>
                </a:moveTo>
                <a:lnTo>
                  <a:pt x="2812326" y="5312881"/>
                </a:lnTo>
                <a:lnTo>
                  <a:pt x="3540592" y="5733193"/>
                </a:lnTo>
                <a:lnTo>
                  <a:pt x="3540592" y="5312881"/>
                </a:lnTo>
                <a:close/>
              </a:path>
              <a:path w="3540759" h="6858000">
                <a:moveTo>
                  <a:pt x="2603207" y="4592715"/>
                </a:moveTo>
                <a:lnTo>
                  <a:pt x="2554137" y="4595766"/>
                </a:lnTo>
                <a:lnTo>
                  <a:pt x="2506866" y="4604673"/>
                </a:lnTo>
                <a:lnTo>
                  <a:pt x="2461765" y="4619068"/>
                </a:lnTo>
                <a:lnTo>
                  <a:pt x="2419203" y="4638581"/>
                </a:lnTo>
                <a:lnTo>
                  <a:pt x="2379550" y="4662843"/>
                </a:lnTo>
                <a:lnTo>
                  <a:pt x="2343176" y="4691484"/>
                </a:lnTo>
                <a:lnTo>
                  <a:pt x="2310452" y="4724137"/>
                </a:lnTo>
                <a:lnTo>
                  <a:pt x="2281747" y="4760431"/>
                </a:lnTo>
                <a:lnTo>
                  <a:pt x="2257432" y="4799997"/>
                </a:lnTo>
                <a:lnTo>
                  <a:pt x="2237875" y="4842468"/>
                </a:lnTo>
                <a:lnTo>
                  <a:pt x="2223449" y="4887472"/>
                </a:lnTo>
                <a:lnTo>
                  <a:pt x="2214521" y="4934642"/>
                </a:lnTo>
                <a:lnTo>
                  <a:pt x="2211463" y="4983608"/>
                </a:lnTo>
                <a:lnTo>
                  <a:pt x="2214521" y="5032592"/>
                </a:lnTo>
                <a:lnTo>
                  <a:pt x="2223449" y="5079779"/>
                </a:lnTo>
                <a:lnTo>
                  <a:pt x="2237875" y="5124802"/>
                </a:lnTo>
                <a:lnTo>
                  <a:pt x="2257432" y="5167289"/>
                </a:lnTo>
                <a:lnTo>
                  <a:pt x="2281747" y="5206873"/>
                </a:lnTo>
                <a:lnTo>
                  <a:pt x="2310452" y="5243183"/>
                </a:lnTo>
                <a:lnTo>
                  <a:pt x="2343176" y="5275850"/>
                </a:lnTo>
                <a:lnTo>
                  <a:pt x="2379550" y="5304505"/>
                </a:lnTo>
                <a:lnTo>
                  <a:pt x="2419203" y="5328778"/>
                </a:lnTo>
                <a:lnTo>
                  <a:pt x="2461765" y="5348300"/>
                </a:lnTo>
                <a:lnTo>
                  <a:pt x="2506866" y="5362702"/>
                </a:lnTo>
                <a:lnTo>
                  <a:pt x="2554137" y="5371614"/>
                </a:lnTo>
                <a:lnTo>
                  <a:pt x="2603207" y="5374666"/>
                </a:lnTo>
                <a:lnTo>
                  <a:pt x="2658526" y="5370622"/>
                </a:lnTo>
                <a:lnTo>
                  <a:pt x="2712362" y="5358733"/>
                </a:lnTo>
                <a:lnTo>
                  <a:pt x="2763901" y="5339364"/>
                </a:lnTo>
                <a:lnTo>
                  <a:pt x="2812326" y="5312881"/>
                </a:lnTo>
                <a:lnTo>
                  <a:pt x="3540592" y="5312881"/>
                </a:lnTo>
                <a:lnTo>
                  <a:pt x="3540592" y="5235838"/>
                </a:lnTo>
                <a:lnTo>
                  <a:pt x="2987776" y="4916628"/>
                </a:lnTo>
                <a:lnTo>
                  <a:pt x="2977204" y="4871651"/>
                </a:lnTo>
                <a:lnTo>
                  <a:pt x="2961611" y="4828826"/>
                </a:lnTo>
                <a:lnTo>
                  <a:pt x="2941332" y="4788489"/>
                </a:lnTo>
                <a:lnTo>
                  <a:pt x="2916702" y="4750975"/>
                </a:lnTo>
                <a:lnTo>
                  <a:pt x="2888055" y="4716620"/>
                </a:lnTo>
                <a:lnTo>
                  <a:pt x="2855728" y="4685758"/>
                </a:lnTo>
                <a:lnTo>
                  <a:pt x="2820054" y="4658724"/>
                </a:lnTo>
                <a:lnTo>
                  <a:pt x="2781368" y="4635855"/>
                </a:lnTo>
                <a:lnTo>
                  <a:pt x="2740006" y="4617484"/>
                </a:lnTo>
                <a:lnTo>
                  <a:pt x="2696302" y="4603946"/>
                </a:lnTo>
                <a:lnTo>
                  <a:pt x="2650591" y="4595578"/>
                </a:lnTo>
                <a:lnTo>
                  <a:pt x="2603207" y="4592715"/>
                </a:lnTo>
                <a:close/>
              </a:path>
            </a:pathLst>
          </a:custGeom>
          <a:solidFill>
            <a:srgbClr val="EAC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40862" y="4780541"/>
            <a:ext cx="22352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6895">
              <a:lnSpc>
                <a:spcPct val="107100"/>
              </a:lnSpc>
              <a:spcBef>
                <a:spcPts val="100"/>
              </a:spcBef>
            </a:pPr>
            <a:r>
              <a:rPr sz="1400" b="1" dirty="0">
                <a:solidFill>
                  <a:srgbClr val="EAC537"/>
                </a:solidFill>
                <a:latin typeface="Gilroy-Semibold"/>
                <a:cs typeface="Gilroy-Semibold"/>
              </a:rPr>
              <a:t>Common</a:t>
            </a:r>
            <a:r>
              <a:rPr sz="1400" b="1" spc="270" dirty="0">
                <a:solidFill>
                  <a:srgbClr val="EAC537"/>
                </a:solidFill>
                <a:latin typeface="Gilroy-Semibold"/>
                <a:cs typeface="Gilroy-Semibold"/>
              </a:rPr>
              <a:t> </a:t>
            </a:r>
            <a:r>
              <a:rPr sz="1400" b="1" spc="-10" dirty="0">
                <a:solidFill>
                  <a:srgbClr val="EAC537"/>
                </a:solidFill>
                <a:latin typeface="Gilroy-Semibold"/>
                <a:cs typeface="Gilroy-Semibold"/>
              </a:rPr>
              <a:t>European </a:t>
            </a:r>
            <a:r>
              <a:rPr sz="1400" b="1" dirty="0">
                <a:solidFill>
                  <a:srgbClr val="EAC537"/>
                </a:solidFill>
                <a:latin typeface="Gilroy-Semibold"/>
                <a:cs typeface="Gilroy-Semibold"/>
              </a:rPr>
              <a:t>Data</a:t>
            </a:r>
            <a:r>
              <a:rPr sz="1400" b="1" spc="200" dirty="0">
                <a:solidFill>
                  <a:srgbClr val="EAC537"/>
                </a:solidFill>
                <a:latin typeface="Gilroy-Semibold"/>
                <a:cs typeface="Gilroy-Semibold"/>
              </a:rPr>
              <a:t> </a:t>
            </a:r>
            <a:r>
              <a:rPr sz="1400" b="1" dirty="0">
                <a:solidFill>
                  <a:srgbClr val="EAC537"/>
                </a:solidFill>
                <a:latin typeface="Gilroy-Semibold"/>
                <a:cs typeface="Gilroy-Semibold"/>
              </a:rPr>
              <a:t>Spaces</a:t>
            </a:r>
            <a:r>
              <a:rPr sz="1400" b="1" spc="200" dirty="0">
                <a:solidFill>
                  <a:srgbClr val="EAC537"/>
                </a:solidFill>
                <a:latin typeface="Gilroy-Semibold"/>
                <a:cs typeface="Gilroy-Semibold"/>
              </a:rPr>
              <a:t> </a:t>
            </a:r>
            <a:r>
              <a:rPr sz="1400" b="1" spc="-25" dirty="0">
                <a:solidFill>
                  <a:srgbClr val="EAC537"/>
                </a:solidFill>
                <a:latin typeface="Gilroy-Semibold"/>
                <a:cs typeface="Gilroy-Semibold"/>
              </a:rPr>
              <a:t>and</a:t>
            </a:r>
            <a:endParaRPr sz="1400">
              <a:latin typeface="Gilroy-Semibold"/>
              <a:cs typeface="Gilroy-Semibold"/>
            </a:endParaRPr>
          </a:p>
          <a:p>
            <a:pPr marL="12700" marR="5080">
              <a:lnSpc>
                <a:spcPct val="107100"/>
              </a:lnSpc>
            </a:pPr>
            <a:r>
              <a:rPr sz="1400" b="1" dirty="0">
                <a:solidFill>
                  <a:srgbClr val="EAC537"/>
                </a:solidFill>
                <a:latin typeface="Gilroy-Semibold"/>
                <a:cs typeface="Gilroy-Semibold"/>
              </a:rPr>
              <a:t>Robust</a:t>
            </a:r>
            <a:r>
              <a:rPr sz="1400" b="1" spc="140" dirty="0">
                <a:solidFill>
                  <a:srgbClr val="EAC537"/>
                </a:solidFill>
                <a:latin typeface="Gilroy-Semibold"/>
                <a:cs typeface="Gilroy-Semibold"/>
              </a:rPr>
              <a:t> </a:t>
            </a:r>
            <a:r>
              <a:rPr sz="1400" b="1" dirty="0">
                <a:solidFill>
                  <a:srgbClr val="EAC537"/>
                </a:solidFill>
                <a:latin typeface="Gilroy-Semibold"/>
                <a:cs typeface="Gilroy-Semibold"/>
              </a:rPr>
              <a:t>AI</a:t>
            </a:r>
            <a:r>
              <a:rPr sz="1400" b="1" spc="150" dirty="0">
                <a:solidFill>
                  <a:srgbClr val="EAC537"/>
                </a:solidFill>
                <a:latin typeface="Gilroy-Semibold"/>
                <a:cs typeface="Gilroy-Semibold"/>
              </a:rPr>
              <a:t> </a:t>
            </a:r>
            <a:r>
              <a:rPr sz="1400" b="1" dirty="0">
                <a:solidFill>
                  <a:srgbClr val="EAC537"/>
                </a:solidFill>
                <a:latin typeface="Gilroy-Semibold"/>
                <a:cs typeface="Gilroy-Semibold"/>
              </a:rPr>
              <a:t>for</a:t>
            </a:r>
            <a:r>
              <a:rPr sz="1400" b="1" spc="155" dirty="0">
                <a:solidFill>
                  <a:srgbClr val="EAC537"/>
                </a:solidFill>
                <a:latin typeface="Gilroy-Semibold"/>
                <a:cs typeface="Gilroy-Semibold"/>
              </a:rPr>
              <a:t> </a:t>
            </a:r>
            <a:r>
              <a:rPr sz="1400" b="1" spc="-10" dirty="0">
                <a:solidFill>
                  <a:srgbClr val="EAC537"/>
                </a:solidFill>
                <a:latin typeface="Gilroy-Semibold"/>
                <a:cs typeface="Gilroy-Semibold"/>
              </a:rPr>
              <a:t>Transparent </a:t>
            </a:r>
            <a:r>
              <a:rPr sz="1400" b="1" dirty="0">
                <a:solidFill>
                  <a:srgbClr val="EAC537"/>
                </a:solidFill>
                <a:latin typeface="Gilroy-Semibold"/>
                <a:cs typeface="Gilroy-Semibold"/>
              </a:rPr>
              <a:t>Public</a:t>
            </a:r>
            <a:r>
              <a:rPr sz="1400" b="1" spc="280" dirty="0">
                <a:solidFill>
                  <a:srgbClr val="EAC537"/>
                </a:solidFill>
                <a:latin typeface="Gilroy-Semibold"/>
                <a:cs typeface="Gilroy-Semibold"/>
              </a:rPr>
              <a:t> </a:t>
            </a:r>
            <a:r>
              <a:rPr sz="1400" b="1" spc="-10" dirty="0">
                <a:solidFill>
                  <a:srgbClr val="EAC537"/>
                </a:solidFill>
                <a:latin typeface="Gilroy-Semibold"/>
                <a:cs typeface="Gilroy-Semibold"/>
              </a:rPr>
              <a:t>Governance</a:t>
            </a:r>
            <a:endParaRPr sz="1400">
              <a:latin typeface="Gilroy-Semibold"/>
              <a:cs typeface="Gilroy-Semi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1987" y="4493069"/>
            <a:ext cx="1467485" cy="1753235"/>
          </a:xfrm>
          <a:custGeom>
            <a:avLst/>
            <a:gdLst/>
            <a:ahLst/>
            <a:cxnLst/>
            <a:rect l="l" t="t" r="r" b="b"/>
            <a:pathLst>
              <a:path w="1467485" h="1753235">
                <a:moveTo>
                  <a:pt x="1063663" y="1682750"/>
                </a:moveTo>
                <a:lnTo>
                  <a:pt x="922388" y="1682750"/>
                </a:lnTo>
                <a:lnTo>
                  <a:pt x="922388" y="1607820"/>
                </a:lnTo>
                <a:lnTo>
                  <a:pt x="1049299" y="1607820"/>
                </a:lnTo>
                <a:lnTo>
                  <a:pt x="1049299" y="1545590"/>
                </a:lnTo>
                <a:lnTo>
                  <a:pt x="922388" y="1545590"/>
                </a:lnTo>
                <a:lnTo>
                  <a:pt x="922388" y="1474470"/>
                </a:lnTo>
                <a:lnTo>
                  <a:pt x="1061275" y="1474470"/>
                </a:lnTo>
                <a:lnTo>
                  <a:pt x="1061275" y="1410970"/>
                </a:lnTo>
                <a:lnTo>
                  <a:pt x="856297" y="1410970"/>
                </a:lnTo>
                <a:lnTo>
                  <a:pt x="856297" y="1474470"/>
                </a:lnTo>
                <a:lnTo>
                  <a:pt x="856297" y="1545590"/>
                </a:lnTo>
                <a:lnTo>
                  <a:pt x="856297" y="1607820"/>
                </a:lnTo>
                <a:lnTo>
                  <a:pt x="856297" y="1682750"/>
                </a:lnTo>
                <a:lnTo>
                  <a:pt x="856297" y="1746250"/>
                </a:lnTo>
                <a:lnTo>
                  <a:pt x="1063663" y="1746250"/>
                </a:lnTo>
                <a:lnTo>
                  <a:pt x="1063663" y="1682750"/>
                </a:lnTo>
                <a:close/>
              </a:path>
              <a:path w="1467485" h="1753235">
                <a:moveTo>
                  <a:pt x="1202740" y="425665"/>
                </a:moveTo>
                <a:lnTo>
                  <a:pt x="1196962" y="397141"/>
                </a:lnTo>
                <a:lnTo>
                  <a:pt x="1181201" y="373824"/>
                </a:lnTo>
                <a:lnTo>
                  <a:pt x="1157859" y="358089"/>
                </a:lnTo>
                <a:lnTo>
                  <a:pt x="1129284" y="352310"/>
                </a:lnTo>
                <a:lnTo>
                  <a:pt x="1100759" y="358089"/>
                </a:lnTo>
                <a:lnTo>
                  <a:pt x="1077442" y="373824"/>
                </a:lnTo>
                <a:lnTo>
                  <a:pt x="1061707" y="397141"/>
                </a:lnTo>
                <a:lnTo>
                  <a:pt x="1055928" y="425665"/>
                </a:lnTo>
                <a:lnTo>
                  <a:pt x="1055928" y="428955"/>
                </a:lnTo>
                <a:lnTo>
                  <a:pt x="1056716" y="435635"/>
                </a:lnTo>
                <a:lnTo>
                  <a:pt x="654672" y="667753"/>
                </a:lnTo>
                <a:lnTo>
                  <a:pt x="649287" y="662559"/>
                </a:lnTo>
                <a:lnTo>
                  <a:pt x="643394" y="657936"/>
                </a:lnTo>
                <a:lnTo>
                  <a:pt x="637082" y="653935"/>
                </a:lnTo>
                <a:lnTo>
                  <a:pt x="630389" y="650582"/>
                </a:lnTo>
                <a:lnTo>
                  <a:pt x="630389" y="491210"/>
                </a:lnTo>
                <a:lnTo>
                  <a:pt x="652957" y="478764"/>
                </a:lnTo>
                <a:lnTo>
                  <a:pt x="670547" y="460400"/>
                </a:lnTo>
                <a:lnTo>
                  <a:pt x="681951" y="437553"/>
                </a:lnTo>
                <a:lnTo>
                  <a:pt x="685990" y="409384"/>
                </a:lnTo>
                <a:lnTo>
                  <a:pt x="815886" y="334403"/>
                </a:lnTo>
                <a:lnTo>
                  <a:pt x="827125" y="341261"/>
                </a:lnTo>
                <a:lnTo>
                  <a:pt x="839228" y="346252"/>
                </a:lnTo>
                <a:lnTo>
                  <a:pt x="851992" y="349300"/>
                </a:lnTo>
                <a:lnTo>
                  <a:pt x="865238" y="350329"/>
                </a:lnTo>
                <a:lnTo>
                  <a:pt x="898220" y="343662"/>
                </a:lnTo>
                <a:lnTo>
                  <a:pt x="925182" y="325488"/>
                </a:lnTo>
                <a:lnTo>
                  <a:pt x="943381" y="298551"/>
                </a:lnTo>
                <a:lnTo>
                  <a:pt x="950048" y="265595"/>
                </a:lnTo>
                <a:lnTo>
                  <a:pt x="943381" y="232651"/>
                </a:lnTo>
                <a:lnTo>
                  <a:pt x="925182" y="205714"/>
                </a:lnTo>
                <a:lnTo>
                  <a:pt x="898220" y="187528"/>
                </a:lnTo>
                <a:lnTo>
                  <a:pt x="865238" y="180860"/>
                </a:lnTo>
                <a:lnTo>
                  <a:pt x="832332" y="187528"/>
                </a:lnTo>
                <a:lnTo>
                  <a:pt x="805421" y="205714"/>
                </a:lnTo>
                <a:lnTo>
                  <a:pt x="787273" y="232651"/>
                </a:lnTo>
                <a:lnTo>
                  <a:pt x="780605" y="265595"/>
                </a:lnTo>
                <a:lnTo>
                  <a:pt x="780605" y="273392"/>
                </a:lnTo>
                <a:lnTo>
                  <a:pt x="781659" y="281038"/>
                </a:lnTo>
                <a:lnTo>
                  <a:pt x="783767" y="288455"/>
                </a:lnTo>
                <a:lnTo>
                  <a:pt x="665683" y="356628"/>
                </a:lnTo>
                <a:lnTo>
                  <a:pt x="658101" y="348818"/>
                </a:lnTo>
                <a:lnTo>
                  <a:pt x="649617" y="342074"/>
                </a:lnTo>
                <a:lnTo>
                  <a:pt x="640346" y="336461"/>
                </a:lnTo>
                <a:lnTo>
                  <a:pt x="630389" y="332066"/>
                </a:lnTo>
                <a:lnTo>
                  <a:pt x="630389" y="92202"/>
                </a:lnTo>
                <a:lnTo>
                  <a:pt x="639406" y="84137"/>
                </a:lnTo>
                <a:lnTo>
                  <a:pt x="646201" y="74256"/>
                </a:lnTo>
                <a:lnTo>
                  <a:pt x="650494" y="62966"/>
                </a:lnTo>
                <a:lnTo>
                  <a:pt x="651979" y="50698"/>
                </a:lnTo>
                <a:lnTo>
                  <a:pt x="648182" y="31457"/>
                </a:lnTo>
                <a:lnTo>
                  <a:pt x="637806" y="15570"/>
                </a:lnTo>
                <a:lnTo>
                  <a:pt x="622350" y="4597"/>
                </a:lnTo>
                <a:lnTo>
                  <a:pt x="603123" y="0"/>
                </a:lnTo>
                <a:lnTo>
                  <a:pt x="599147" y="63"/>
                </a:lnTo>
                <a:lnTo>
                  <a:pt x="580250" y="4648"/>
                </a:lnTo>
                <a:lnTo>
                  <a:pt x="564883" y="15633"/>
                </a:lnTo>
                <a:lnTo>
                  <a:pt x="554545" y="31483"/>
                </a:lnTo>
                <a:lnTo>
                  <a:pt x="550760" y="50698"/>
                </a:lnTo>
                <a:lnTo>
                  <a:pt x="552259" y="62966"/>
                </a:lnTo>
                <a:lnTo>
                  <a:pt x="556539" y="74256"/>
                </a:lnTo>
                <a:lnTo>
                  <a:pt x="563333" y="84137"/>
                </a:lnTo>
                <a:lnTo>
                  <a:pt x="572350" y="92202"/>
                </a:lnTo>
                <a:lnTo>
                  <a:pt x="572350" y="332079"/>
                </a:lnTo>
                <a:lnTo>
                  <a:pt x="562406" y="336461"/>
                </a:lnTo>
                <a:lnTo>
                  <a:pt x="553123" y="342074"/>
                </a:lnTo>
                <a:lnTo>
                  <a:pt x="544639" y="348818"/>
                </a:lnTo>
                <a:lnTo>
                  <a:pt x="537057" y="356628"/>
                </a:lnTo>
                <a:lnTo>
                  <a:pt x="418973" y="288455"/>
                </a:lnTo>
                <a:lnTo>
                  <a:pt x="421081" y="281038"/>
                </a:lnTo>
                <a:lnTo>
                  <a:pt x="422135" y="273392"/>
                </a:lnTo>
                <a:lnTo>
                  <a:pt x="422135" y="265595"/>
                </a:lnTo>
                <a:lnTo>
                  <a:pt x="415480" y="232651"/>
                </a:lnTo>
                <a:lnTo>
                  <a:pt x="397319" y="205714"/>
                </a:lnTo>
                <a:lnTo>
                  <a:pt x="370420" y="187528"/>
                </a:lnTo>
                <a:lnTo>
                  <a:pt x="337489" y="180860"/>
                </a:lnTo>
                <a:lnTo>
                  <a:pt x="304507" y="187528"/>
                </a:lnTo>
                <a:lnTo>
                  <a:pt x="277545" y="205714"/>
                </a:lnTo>
                <a:lnTo>
                  <a:pt x="259346" y="232651"/>
                </a:lnTo>
                <a:lnTo>
                  <a:pt x="252666" y="265595"/>
                </a:lnTo>
                <a:lnTo>
                  <a:pt x="259346" y="298551"/>
                </a:lnTo>
                <a:lnTo>
                  <a:pt x="277545" y="325488"/>
                </a:lnTo>
                <a:lnTo>
                  <a:pt x="304507" y="343662"/>
                </a:lnTo>
                <a:lnTo>
                  <a:pt x="337489" y="350329"/>
                </a:lnTo>
                <a:lnTo>
                  <a:pt x="350748" y="349300"/>
                </a:lnTo>
                <a:lnTo>
                  <a:pt x="363512" y="346252"/>
                </a:lnTo>
                <a:lnTo>
                  <a:pt x="375615" y="341261"/>
                </a:lnTo>
                <a:lnTo>
                  <a:pt x="386854" y="334403"/>
                </a:lnTo>
                <a:lnTo>
                  <a:pt x="516750" y="409384"/>
                </a:lnTo>
                <a:lnTo>
                  <a:pt x="532193" y="460400"/>
                </a:lnTo>
                <a:lnTo>
                  <a:pt x="572350" y="491210"/>
                </a:lnTo>
                <a:lnTo>
                  <a:pt x="572350" y="650582"/>
                </a:lnTo>
                <a:lnTo>
                  <a:pt x="565670" y="653935"/>
                </a:lnTo>
                <a:lnTo>
                  <a:pt x="559358" y="657936"/>
                </a:lnTo>
                <a:lnTo>
                  <a:pt x="553466" y="662559"/>
                </a:lnTo>
                <a:lnTo>
                  <a:pt x="548068" y="667753"/>
                </a:lnTo>
                <a:lnTo>
                  <a:pt x="146037" y="435648"/>
                </a:lnTo>
                <a:lnTo>
                  <a:pt x="146558" y="432269"/>
                </a:lnTo>
                <a:lnTo>
                  <a:pt x="146812" y="425665"/>
                </a:lnTo>
                <a:lnTo>
                  <a:pt x="141046" y="397141"/>
                </a:lnTo>
                <a:lnTo>
                  <a:pt x="125310" y="373824"/>
                </a:lnTo>
                <a:lnTo>
                  <a:pt x="101993" y="358089"/>
                </a:lnTo>
                <a:lnTo>
                  <a:pt x="73456" y="352310"/>
                </a:lnTo>
                <a:lnTo>
                  <a:pt x="44894" y="358089"/>
                </a:lnTo>
                <a:lnTo>
                  <a:pt x="21551" y="373824"/>
                </a:lnTo>
                <a:lnTo>
                  <a:pt x="5791" y="397141"/>
                </a:lnTo>
                <a:lnTo>
                  <a:pt x="0" y="425665"/>
                </a:lnTo>
                <a:lnTo>
                  <a:pt x="5791" y="454190"/>
                </a:lnTo>
                <a:lnTo>
                  <a:pt x="21551" y="477520"/>
                </a:lnTo>
                <a:lnTo>
                  <a:pt x="44894" y="493255"/>
                </a:lnTo>
                <a:lnTo>
                  <a:pt x="73456" y="499021"/>
                </a:lnTo>
                <a:lnTo>
                  <a:pt x="85356" y="498030"/>
                </a:lnTo>
                <a:lnTo>
                  <a:pt x="96862" y="495109"/>
                </a:lnTo>
                <a:lnTo>
                  <a:pt x="107746" y="490359"/>
                </a:lnTo>
                <a:lnTo>
                  <a:pt x="117779" y="483882"/>
                </a:lnTo>
                <a:lnTo>
                  <a:pt x="281597" y="578421"/>
                </a:lnTo>
                <a:lnTo>
                  <a:pt x="111429" y="676694"/>
                </a:lnTo>
                <a:lnTo>
                  <a:pt x="102895" y="671029"/>
                </a:lnTo>
                <a:lnTo>
                  <a:pt x="93611" y="666889"/>
                </a:lnTo>
                <a:lnTo>
                  <a:pt x="83743" y="664337"/>
                </a:lnTo>
                <a:lnTo>
                  <a:pt x="73456" y="663460"/>
                </a:lnTo>
                <a:lnTo>
                  <a:pt x="49352" y="668350"/>
                </a:lnTo>
                <a:lnTo>
                  <a:pt x="29654" y="681659"/>
                </a:lnTo>
                <a:lnTo>
                  <a:pt x="16357" y="701395"/>
                </a:lnTo>
                <a:lnTo>
                  <a:pt x="11468" y="725525"/>
                </a:lnTo>
                <a:lnTo>
                  <a:pt x="16357" y="749630"/>
                </a:lnTo>
                <a:lnTo>
                  <a:pt x="29654" y="769327"/>
                </a:lnTo>
                <a:lnTo>
                  <a:pt x="49352" y="782624"/>
                </a:lnTo>
                <a:lnTo>
                  <a:pt x="73456" y="787501"/>
                </a:lnTo>
                <a:lnTo>
                  <a:pt x="97155" y="782789"/>
                </a:lnTo>
                <a:lnTo>
                  <a:pt x="116649" y="769924"/>
                </a:lnTo>
                <a:lnTo>
                  <a:pt x="130022" y="750811"/>
                </a:lnTo>
                <a:lnTo>
                  <a:pt x="135394" y="727354"/>
                </a:lnTo>
                <a:lnTo>
                  <a:pt x="337489" y="610730"/>
                </a:lnTo>
                <a:lnTo>
                  <a:pt x="528154" y="720826"/>
                </a:lnTo>
                <a:lnTo>
                  <a:pt x="532091" y="741502"/>
                </a:lnTo>
                <a:lnTo>
                  <a:pt x="541528" y="759879"/>
                </a:lnTo>
                <a:lnTo>
                  <a:pt x="555599" y="774903"/>
                </a:lnTo>
                <a:lnTo>
                  <a:pt x="573481" y="785533"/>
                </a:lnTo>
                <a:lnTo>
                  <a:pt x="573481" y="991082"/>
                </a:lnTo>
                <a:lnTo>
                  <a:pt x="387350" y="883602"/>
                </a:lnTo>
                <a:lnTo>
                  <a:pt x="381330" y="867003"/>
                </a:lnTo>
                <a:lnTo>
                  <a:pt x="370230" y="853681"/>
                </a:lnTo>
                <a:lnTo>
                  <a:pt x="355231" y="844829"/>
                </a:lnTo>
                <a:lnTo>
                  <a:pt x="337489" y="841616"/>
                </a:lnTo>
                <a:lnTo>
                  <a:pt x="317741" y="845604"/>
                </a:lnTo>
                <a:lnTo>
                  <a:pt x="301599" y="856475"/>
                </a:lnTo>
                <a:lnTo>
                  <a:pt x="290703" y="872591"/>
                </a:lnTo>
                <a:lnTo>
                  <a:pt x="286702" y="892289"/>
                </a:lnTo>
                <a:lnTo>
                  <a:pt x="290703" y="912012"/>
                </a:lnTo>
                <a:lnTo>
                  <a:pt x="301599" y="928128"/>
                </a:lnTo>
                <a:lnTo>
                  <a:pt x="317741" y="938999"/>
                </a:lnTo>
                <a:lnTo>
                  <a:pt x="337489" y="942987"/>
                </a:lnTo>
                <a:lnTo>
                  <a:pt x="344665" y="942467"/>
                </a:lnTo>
                <a:lnTo>
                  <a:pt x="351650" y="940930"/>
                </a:lnTo>
                <a:lnTo>
                  <a:pt x="358330" y="938415"/>
                </a:lnTo>
                <a:lnTo>
                  <a:pt x="364604" y="934974"/>
                </a:lnTo>
                <a:lnTo>
                  <a:pt x="541286" y="1036955"/>
                </a:lnTo>
                <a:lnTo>
                  <a:pt x="337388" y="1154620"/>
                </a:lnTo>
                <a:lnTo>
                  <a:pt x="134962" y="1037818"/>
                </a:lnTo>
                <a:lnTo>
                  <a:pt x="135432" y="1033043"/>
                </a:lnTo>
                <a:lnTo>
                  <a:pt x="135432" y="1030681"/>
                </a:lnTo>
                <a:lnTo>
                  <a:pt x="130556" y="1006551"/>
                </a:lnTo>
                <a:lnTo>
                  <a:pt x="117271" y="986815"/>
                </a:lnTo>
                <a:lnTo>
                  <a:pt x="97561" y="973505"/>
                </a:lnTo>
                <a:lnTo>
                  <a:pt x="73456" y="968616"/>
                </a:lnTo>
                <a:lnTo>
                  <a:pt x="49352" y="973505"/>
                </a:lnTo>
                <a:lnTo>
                  <a:pt x="29654" y="986815"/>
                </a:lnTo>
                <a:lnTo>
                  <a:pt x="16357" y="1006551"/>
                </a:lnTo>
                <a:lnTo>
                  <a:pt x="11468" y="1030681"/>
                </a:lnTo>
                <a:lnTo>
                  <a:pt x="16357" y="1054773"/>
                </a:lnTo>
                <a:lnTo>
                  <a:pt x="29654" y="1074483"/>
                </a:lnTo>
                <a:lnTo>
                  <a:pt x="49352" y="1087767"/>
                </a:lnTo>
                <a:lnTo>
                  <a:pt x="73456" y="1092644"/>
                </a:lnTo>
                <a:lnTo>
                  <a:pt x="81419" y="1092111"/>
                </a:lnTo>
                <a:lnTo>
                  <a:pt x="89217" y="1090549"/>
                </a:lnTo>
                <a:lnTo>
                  <a:pt x="96761" y="1087970"/>
                </a:lnTo>
                <a:lnTo>
                  <a:pt x="103949" y="1084414"/>
                </a:lnTo>
                <a:lnTo>
                  <a:pt x="337388" y="1219149"/>
                </a:lnTo>
                <a:lnTo>
                  <a:pt x="573481" y="1082890"/>
                </a:lnTo>
                <a:lnTo>
                  <a:pt x="573481" y="1407401"/>
                </a:lnTo>
                <a:lnTo>
                  <a:pt x="573074" y="1407426"/>
                </a:lnTo>
                <a:lnTo>
                  <a:pt x="540219" y="1416850"/>
                </a:lnTo>
                <a:lnTo>
                  <a:pt x="484187" y="1454569"/>
                </a:lnTo>
                <a:lnTo>
                  <a:pt x="447128" y="1510487"/>
                </a:lnTo>
                <a:lnTo>
                  <a:pt x="434860" y="1578610"/>
                </a:lnTo>
                <a:lnTo>
                  <a:pt x="437921" y="1614093"/>
                </a:lnTo>
                <a:lnTo>
                  <a:pt x="462534" y="1676057"/>
                </a:lnTo>
                <a:lnTo>
                  <a:pt x="510578" y="1724647"/>
                </a:lnTo>
                <a:lnTo>
                  <a:pt x="573074" y="1749793"/>
                </a:lnTo>
                <a:lnTo>
                  <a:pt x="609180" y="1752930"/>
                </a:lnTo>
                <a:lnTo>
                  <a:pt x="653529" y="1747393"/>
                </a:lnTo>
                <a:lnTo>
                  <a:pt x="693470" y="1731568"/>
                </a:lnTo>
                <a:lnTo>
                  <a:pt x="727303" y="1706676"/>
                </a:lnTo>
                <a:lnTo>
                  <a:pt x="753338" y="1673910"/>
                </a:lnTo>
                <a:lnTo>
                  <a:pt x="696341" y="1640865"/>
                </a:lnTo>
                <a:lnTo>
                  <a:pt x="681443" y="1660601"/>
                </a:lnTo>
                <a:lnTo>
                  <a:pt x="661200" y="1675523"/>
                </a:lnTo>
                <a:lnTo>
                  <a:pt x="636739" y="1684985"/>
                </a:lnTo>
                <a:lnTo>
                  <a:pt x="609180" y="1688274"/>
                </a:lnTo>
                <a:lnTo>
                  <a:pt x="585927" y="1686382"/>
                </a:lnTo>
                <a:lnTo>
                  <a:pt x="546417" y="1671104"/>
                </a:lnTo>
                <a:lnTo>
                  <a:pt x="517232" y="1641106"/>
                </a:lnTo>
                <a:lnTo>
                  <a:pt x="502348" y="1601597"/>
                </a:lnTo>
                <a:lnTo>
                  <a:pt x="500468" y="1578610"/>
                </a:lnTo>
                <a:lnTo>
                  <a:pt x="502348" y="1555343"/>
                </a:lnTo>
                <a:lnTo>
                  <a:pt x="517232" y="1515643"/>
                </a:lnTo>
                <a:lnTo>
                  <a:pt x="546417" y="1485633"/>
                </a:lnTo>
                <a:lnTo>
                  <a:pt x="585927" y="1470355"/>
                </a:lnTo>
                <a:lnTo>
                  <a:pt x="609180" y="1468450"/>
                </a:lnTo>
                <a:lnTo>
                  <a:pt x="636600" y="1471701"/>
                </a:lnTo>
                <a:lnTo>
                  <a:pt x="660844" y="1481086"/>
                </a:lnTo>
                <a:lnTo>
                  <a:pt x="681037" y="1496136"/>
                </a:lnTo>
                <a:lnTo>
                  <a:pt x="696341" y="1516341"/>
                </a:lnTo>
                <a:lnTo>
                  <a:pt x="753338" y="1483296"/>
                </a:lnTo>
                <a:lnTo>
                  <a:pt x="727240" y="1450555"/>
                </a:lnTo>
                <a:lnTo>
                  <a:pt x="693293" y="1425651"/>
                </a:lnTo>
                <a:lnTo>
                  <a:pt x="653326" y="1409827"/>
                </a:lnTo>
                <a:lnTo>
                  <a:pt x="629259" y="1406804"/>
                </a:lnTo>
                <a:lnTo>
                  <a:pt x="629259" y="1082890"/>
                </a:lnTo>
                <a:lnTo>
                  <a:pt x="865352" y="1219149"/>
                </a:lnTo>
                <a:lnTo>
                  <a:pt x="1098778" y="1084414"/>
                </a:lnTo>
                <a:lnTo>
                  <a:pt x="1105979" y="1087970"/>
                </a:lnTo>
                <a:lnTo>
                  <a:pt x="1113536" y="1090549"/>
                </a:lnTo>
                <a:lnTo>
                  <a:pt x="1121333" y="1092111"/>
                </a:lnTo>
                <a:lnTo>
                  <a:pt x="1129271" y="1092644"/>
                </a:lnTo>
                <a:lnTo>
                  <a:pt x="1153375" y="1087767"/>
                </a:lnTo>
                <a:lnTo>
                  <a:pt x="1173099" y="1074483"/>
                </a:lnTo>
                <a:lnTo>
                  <a:pt x="1186395" y="1054773"/>
                </a:lnTo>
                <a:lnTo>
                  <a:pt x="1191272" y="1030681"/>
                </a:lnTo>
                <a:lnTo>
                  <a:pt x="1186395" y="1006551"/>
                </a:lnTo>
                <a:lnTo>
                  <a:pt x="1173099" y="986815"/>
                </a:lnTo>
                <a:lnTo>
                  <a:pt x="1153375" y="973505"/>
                </a:lnTo>
                <a:lnTo>
                  <a:pt x="1129271" y="968616"/>
                </a:lnTo>
                <a:lnTo>
                  <a:pt x="1105179" y="973505"/>
                </a:lnTo>
                <a:lnTo>
                  <a:pt x="1085481" y="986815"/>
                </a:lnTo>
                <a:lnTo>
                  <a:pt x="1072184" y="1006551"/>
                </a:lnTo>
                <a:lnTo>
                  <a:pt x="1067308" y="1030681"/>
                </a:lnTo>
                <a:lnTo>
                  <a:pt x="1067460" y="1035431"/>
                </a:lnTo>
                <a:lnTo>
                  <a:pt x="1067765" y="1037818"/>
                </a:lnTo>
                <a:lnTo>
                  <a:pt x="865352" y="1154620"/>
                </a:lnTo>
                <a:lnTo>
                  <a:pt x="661454" y="1036955"/>
                </a:lnTo>
                <a:lnTo>
                  <a:pt x="838123" y="934974"/>
                </a:lnTo>
                <a:lnTo>
                  <a:pt x="844410" y="938415"/>
                </a:lnTo>
                <a:lnTo>
                  <a:pt x="851090" y="940930"/>
                </a:lnTo>
                <a:lnTo>
                  <a:pt x="858075" y="942467"/>
                </a:lnTo>
                <a:lnTo>
                  <a:pt x="865238" y="942987"/>
                </a:lnTo>
                <a:lnTo>
                  <a:pt x="884986" y="938999"/>
                </a:lnTo>
                <a:lnTo>
                  <a:pt x="901141" y="928128"/>
                </a:lnTo>
                <a:lnTo>
                  <a:pt x="912037" y="912012"/>
                </a:lnTo>
                <a:lnTo>
                  <a:pt x="916025" y="892289"/>
                </a:lnTo>
                <a:lnTo>
                  <a:pt x="912037" y="872591"/>
                </a:lnTo>
                <a:lnTo>
                  <a:pt x="901141" y="856475"/>
                </a:lnTo>
                <a:lnTo>
                  <a:pt x="884986" y="845604"/>
                </a:lnTo>
                <a:lnTo>
                  <a:pt x="865238" y="841616"/>
                </a:lnTo>
                <a:lnTo>
                  <a:pt x="847509" y="844829"/>
                </a:lnTo>
                <a:lnTo>
                  <a:pt x="832510" y="853681"/>
                </a:lnTo>
                <a:lnTo>
                  <a:pt x="821423" y="867003"/>
                </a:lnTo>
                <a:lnTo>
                  <a:pt x="815390" y="883602"/>
                </a:lnTo>
                <a:lnTo>
                  <a:pt x="629259" y="991082"/>
                </a:lnTo>
                <a:lnTo>
                  <a:pt x="629259" y="785533"/>
                </a:lnTo>
                <a:lnTo>
                  <a:pt x="647141" y="774903"/>
                </a:lnTo>
                <a:lnTo>
                  <a:pt x="661212" y="759879"/>
                </a:lnTo>
                <a:lnTo>
                  <a:pt x="670648" y="741502"/>
                </a:lnTo>
                <a:lnTo>
                  <a:pt x="674573" y="720826"/>
                </a:lnTo>
                <a:lnTo>
                  <a:pt x="865238" y="610730"/>
                </a:lnTo>
                <a:lnTo>
                  <a:pt x="1067346" y="727354"/>
                </a:lnTo>
                <a:lnTo>
                  <a:pt x="1072718" y="750811"/>
                </a:lnTo>
                <a:lnTo>
                  <a:pt x="1086104" y="769924"/>
                </a:lnTo>
                <a:lnTo>
                  <a:pt x="1105598" y="782789"/>
                </a:lnTo>
                <a:lnTo>
                  <a:pt x="1129284" y="787501"/>
                </a:lnTo>
                <a:lnTo>
                  <a:pt x="1153388" y="782624"/>
                </a:lnTo>
                <a:lnTo>
                  <a:pt x="1173086" y="769327"/>
                </a:lnTo>
                <a:lnTo>
                  <a:pt x="1186383" y="749630"/>
                </a:lnTo>
                <a:lnTo>
                  <a:pt x="1191260" y="725525"/>
                </a:lnTo>
                <a:lnTo>
                  <a:pt x="1186383" y="701395"/>
                </a:lnTo>
                <a:lnTo>
                  <a:pt x="1173086" y="681659"/>
                </a:lnTo>
                <a:lnTo>
                  <a:pt x="1153388" y="668350"/>
                </a:lnTo>
                <a:lnTo>
                  <a:pt x="1129284" y="663460"/>
                </a:lnTo>
                <a:lnTo>
                  <a:pt x="1119009" y="664337"/>
                </a:lnTo>
                <a:lnTo>
                  <a:pt x="1109141" y="666889"/>
                </a:lnTo>
                <a:lnTo>
                  <a:pt x="1099845" y="671029"/>
                </a:lnTo>
                <a:lnTo>
                  <a:pt x="1091311" y="676694"/>
                </a:lnTo>
                <a:lnTo>
                  <a:pt x="921131" y="578421"/>
                </a:lnTo>
                <a:lnTo>
                  <a:pt x="1084961" y="483895"/>
                </a:lnTo>
                <a:lnTo>
                  <a:pt x="1095006" y="490359"/>
                </a:lnTo>
                <a:lnTo>
                  <a:pt x="1105890" y="495109"/>
                </a:lnTo>
                <a:lnTo>
                  <a:pt x="1117384" y="498030"/>
                </a:lnTo>
                <a:lnTo>
                  <a:pt x="1129284" y="499021"/>
                </a:lnTo>
                <a:lnTo>
                  <a:pt x="1157859" y="493255"/>
                </a:lnTo>
                <a:lnTo>
                  <a:pt x="1181201" y="477520"/>
                </a:lnTo>
                <a:lnTo>
                  <a:pt x="1196962" y="454190"/>
                </a:lnTo>
                <a:lnTo>
                  <a:pt x="1202740" y="425665"/>
                </a:lnTo>
                <a:close/>
              </a:path>
              <a:path w="1467485" h="1753235">
                <a:moveTo>
                  <a:pt x="1466913" y="1578610"/>
                </a:moveTo>
                <a:lnTo>
                  <a:pt x="1464030" y="1544485"/>
                </a:lnTo>
                <a:lnTo>
                  <a:pt x="1455356" y="1513243"/>
                </a:lnTo>
                <a:lnTo>
                  <a:pt x="1440840" y="1484858"/>
                </a:lnTo>
                <a:lnTo>
                  <a:pt x="1432318" y="1474203"/>
                </a:lnTo>
                <a:lnTo>
                  <a:pt x="1420456" y="1459357"/>
                </a:lnTo>
                <a:lnTo>
                  <a:pt x="1403692" y="1444879"/>
                </a:lnTo>
                <a:lnTo>
                  <a:pt x="1403692" y="1578610"/>
                </a:lnTo>
                <a:lnTo>
                  <a:pt x="1401991" y="1600809"/>
                </a:lnTo>
                <a:lnTo>
                  <a:pt x="1388338" y="1638554"/>
                </a:lnTo>
                <a:lnTo>
                  <a:pt x="1361757" y="1666849"/>
                </a:lnTo>
                <a:lnTo>
                  <a:pt x="1326362" y="1681226"/>
                </a:lnTo>
                <a:lnTo>
                  <a:pt x="1305521" y="1683016"/>
                </a:lnTo>
                <a:lnTo>
                  <a:pt x="1238465" y="1683016"/>
                </a:lnTo>
                <a:lnTo>
                  <a:pt x="1238465" y="1474203"/>
                </a:lnTo>
                <a:lnTo>
                  <a:pt x="1305521" y="1474203"/>
                </a:lnTo>
                <a:lnTo>
                  <a:pt x="1345095" y="1481455"/>
                </a:lnTo>
                <a:lnTo>
                  <a:pt x="1376400" y="1503426"/>
                </a:lnTo>
                <a:lnTo>
                  <a:pt x="1396873" y="1536522"/>
                </a:lnTo>
                <a:lnTo>
                  <a:pt x="1403692" y="1578610"/>
                </a:lnTo>
                <a:lnTo>
                  <a:pt x="1403692" y="1444879"/>
                </a:lnTo>
                <a:lnTo>
                  <a:pt x="1396034" y="1438262"/>
                </a:lnTo>
                <a:lnTo>
                  <a:pt x="1368742" y="1423149"/>
                </a:lnTo>
                <a:lnTo>
                  <a:pt x="1338567" y="1414043"/>
                </a:lnTo>
                <a:lnTo>
                  <a:pt x="1305521" y="1410995"/>
                </a:lnTo>
                <a:lnTo>
                  <a:pt x="1172387" y="1410995"/>
                </a:lnTo>
                <a:lnTo>
                  <a:pt x="1172387" y="1746224"/>
                </a:lnTo>
                <a:lnTo>
                  <a:pt x="1305521" y="1746224"/>
                </a:lnTo>
                <a:lnTo>
                  <a:pt x="1368742" y="1734070"/>
                </a:lnTo>
                <a:lnTo>
                  <a:pt x="1420456" y="1697863"/>
                </a:lnTo>
                <a:lnTo>
                  <a:pt x="1432318" y="1683016"/>
                </a:lnTo>
                <a:lnTo>
                  <a:pt x="1440840" y="1672361"/>
                </a:lnTo>
                <a:lnTo>
                  <a:pt x="1455356" y="1643976"/>
                </a:lnTo>
                <a:lnTo>
                  <a:pt x="1464030" y="1612734"/>
                </a:lnTo>
                <a:lnTo>
                  <a:pt x="1466913" y="1578610"/>
                </a:lnTo>
                <a:close/>
              </a:path>
            </a:pathLst>
          </a:custGeom>
          <a:solidFill>
            <a:srgbClr val="EAC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46432" y="5904053"/>
            <a:ext cx="317500" cy="335280"/>
          </a:xfrm>
          <a:custGeom>
            <a:avLst/>
            <a:gdLst/>
            <a:ahLst/>
            <a:cxnLst/>
            <a:rect l="l" t="t" r="r" b="b"/>
            <a:pathLst>
              <a:path w="317500" h="335279">
                <a:moveTo>
                  <a:pt x="199224" y="0"/>
                </a:moveTo>
                <a:lnTo>
                  <a:pt x="117335" y="0"/>
                </a:lnTo>
                <a:lnTo>
                  <a:pt x="0" y="335241"/>
                </a:lnTo>
                <a:lnTo>
                  <a:pt x="71361" y="335241"/>
                </a:lnTo>
                <a:lnTo>
                  <a:pt x="91478" y="274904"/>
                </a:lnTo>
                <a:lnTo>
                  <a:pt x="295837" y="274904"/>
                </a:lnTo>
                <a:lnTo>
                  <a:pt x="274123" y="213118"/>
                </a:lnTo>
                <a:lnTo>
                  <a:pt x="112547" y="213118"/>
                </a:lnTo>
                <a:lnTo>
                  <a:pt x="158521" y="76149"/>
                </a:lnTo>
                <a:lnTo>
                  <a:pt x="225986" y="76149"/>
                </a:lnTo>
                <a:lnTo>
                  <a:pt x="199224" y="0"/>
                </a:lnTo>
                <a:close/>
              </a:path>
              <a:path w="317500" h="335279">
                <a:moveTo>
                  <a:pt x="295837" y="274904"/>
                </a:moveTo>
                <a:lnTo>
                  <a:pt x="225094" y="274904"/>
                </a:lnTo>
                <a:lnTo>
                  <a:pt x="245211" y="335241"/>
                </a:lnTo>
                <a:lnTo>
                  <a:pt x="317042" y="335241"/>
                </a:lnTo>
                <a:lnTo>
                  <a:pt x="295837" y="274904"/>
                </a:lnTo>
                <a:close/>
              </a:path>
              <a:path w="317500" h="335279">
                <a:moveTo>
                  <a:pt x="225986" y="76149"/>
                </a:moveTo>
                <a:lnTo>
                  <a:pt x="158521" y="76149"/>
                </a:lnTo>
                <a:lnTo>
                  <a:pt x="204495" y="213118"/>
                </a:lnTo>
                <a:lnTo>
                  <a:pt x="274123" y="213118"/>
                </a:lnTo>
                <a:lnTo>
                  <a:pt x="225986" y="76149"/>
                </a:lnTo>
                <a:close/>
              </a:path>
            </a:pathLst>
          </a:custGeom>
          <a:solidFill>
            <a:srgbClr val="EAC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58299" y="5904049"/>
            <a:ext cx="255270" cy="335280"/>
          </a:xfrm>
          <a:custGeom>
            <a:avLst/>
            <a:gdLst/>
            <a:ahLst/>
            <a:cxnLst/>
            <a:rect l="l" t="t" r="r" b="b"/>
            <a:pathLst>
              <a:path w="255269" h="335279">
                <a:moveTo>
                  <a:pt x="134099" y="0"/>
                </a:moveTo>
                <a:lnTo>
                  <a:pt x="0" y="0"/>
                </a:lnTo>
                <a:lnTo>
                  <a:pt x="0" y="335241"/>
                </a:lnTo>
                <a:lnTo>
                  <a:pt x="66090" y="335241"/>
                </a:lnTo>
                <a:lnTo>
                  <a:pt x="66090" y="218871"/>
                </a:lnTo>
                <a:lnTo>
                  <a:pt x="186931" y="218871"/>
                </a:lnTo>
                <a:lnTo>
                  <a:pt x="181025" y="208813"/>
                </a:lnTo>
                <a:lnTo>
                  <a:pt x="207496" y="191933"/>
                </a:lnTo>
                <a:lnTo>
                  <a:pt x="227903" y="168944"/>
                </a:lnTo>
                <a:lnTo>
                  <a:pt x="231737" y="160921"/>
                </a:lnTo>
                <a:lnTo>
                  <a:pt x="66090" y="160921"/>
                </a:lnTo>
                <a:lnTo>
                  <a:pt x="66090" y="61785"/>
                </a:lnTo>
                <a:lnTo>
                  <a:pt x="233884" y="61785"/>
                </a:lnTo>
                <a:lnTo>
                  <a:pt x="227298" y="49624"/>
                </a:lnTo>
                <a:lnTo>
                  <a:pt x="213118" y="32575"/>
                </a:lnTo>
                <a:lnTo>
                  <a:pt x="196057" y="18393"/>
                </a:lnTo>
                <a:lnTo>
                  <a:pt x="177199" y="8205"/>
                </a:lnTo>
                <a:lnTo>
                  <a:pt x="156547" y="2059"/>
                </a:lnTo>
                <a:lnTo>
                  <a:pt x="134099" y="0"/>
                </a:lnTo>
                <a:close/>
              </a:path>
              <a:path w="255269" h="335279">
                <a:moveTo>
                  <a:pt x="186931" y="218871"/>
                </a:moveTo>
                <a:lnTo>
                  <a:pt x="116370" y="218871"/>
                </a:lnTo>
                <a:lnTo>
                  <a:pt x="183895" y="335241"/>
                </a:lnTo>
                <a:lnTo>
                  <a:pt x="255257" y="335241"/>
                </a:lnTo>
                <a:lnTo>
                  <a:pt x="186931" y="218871"/>
                </a:lnTo>
                <a:close/>
              </a:path>
              <a:path w="255269" h="335279">
                <a:moveTo>
                  <a:pt x="233884" y="61785"/>
                </a:moveTo>
                <a:lnTo>
                  <a:pt x="134099" y="61785"/>
                </a:lnTo>
                <a:lnTo>
                  <a:pt x="151708" y="65653"/>
                </a:lnTo>
                <a:lnTo>
                  <a:pt x="166179" y="76209"/>
                </a:lnTo>
                <a:lnTo>
                  <a:pt x="175983" y="91885"/>
                </a:lnTo>
                <a:lnTo>
                  <a:pt x="179590" y="111112"/>
                </a:lnTo>
                <a:lnTo>
                  <a:pt x="175983" y="130408"/>
                </a:lnTo>
                <a:lnTo>
                  <a:pt x="166179" y="146251"/>
                </a:lnTo>
                <a:lnTo>
                  <a:pt x="151708" y="156976"/>
                </a:lnTo>
                <a:lnTo>
                  <a:pt x="134099" y="160921"/>
                </a:lnTo>
                <a:lnTo>
                  <a:pt x="231737" y="160921"/>
                </a:lnTo>
                <a:lnTo>
                  <a:pt x="241035" y="141465"/>
                </a:lnTo>
                <a:lnTo>
                  <a:pt x="245681" y="111112"/>
                </a:lnTo>
                <a:lnTo>
                  <a:pt x="243624" y="88941"/>
                </a:lnTo>
                <a:lnTo>
                  <a:pt x="237482" y="68429"/>
                </a:lnTo>
                <a:lnTo>
                  <a:pt x="233884" y="61785"/>
                </a:lnTo>
                <a:close/>
              </a:path>
            </a:pathLst>
          </a:custGeom>
          <a:solidFill>
            <a:srgbClr val="EAC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99300" y="456868"/>
            <a:ext cx="6633845" cy="1336328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760"/>
              </a:spcBef>
            </a:pPr>
            <a:r>
              <a:rPr lang="it-IT" sz="4500" spc="-25">
                <a:solidFill>
                  <a:srgbClr val="EDF9F8"/>
                </a:solidFill>
              </a:rPr>
              <a:t>Title of the presentation</a:t>
            </a:r>
            <a:endParaRPr sz="4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dirty="0"/>
              <a:t>Title</a:t>
            </a:r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99300" y="1474423"/>
            <a:ext cx="5248910" cy="1565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32384" indent="-228600">
              <a:lnSpc>
                <a:spcPct val="1111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lang="it-IT" sz="1500" dirty="0">
                <a:solidFill>
                  <a:srgbClr val="134E5D"/>
                </a:solidFill>
                <a:latin typeface="Poppins"/>
                <a:cs typeface="Poppins"/>
              </a:rPr>
              <a:t>Lorem ipsum dolor sit amet, consectetur adipiscing eli</a:t>
            </a:r>
          </a:p>
          <a:p>
            <a:pPr marL="240665" marR="32384" indent="-228600">
              <a:lnSpc>
                <a:spcPct val="1111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lang="it-IT" sz="1500" dirty="0">
                <a:solidFill>
                  <a:srgbClr val="134E5D"/>
                </a:solidFill>
                <a:latin typeface="Poppins"/>
                <a:cs typeface="Poppins"/>
              </a:rPr>
              <a:t>Lorem ipsum dolor sit amet, consectetur adipiscing eli</a:t>
            </a:r>
          </a:p>
          <a:p>
            <a:pPr marL="240665" marR="32384" indent="-228600">
              <a:lnSpc>
                <a:spcPct val="1111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lang="it-IT" sz="1500" dirty="0">
                <a:solidFill>
                  <a:srgbClr val="134E5D"/>
                </a:solidFill>
                <a:latin typeface="Poppins"/>
                <a:cs typeface="Poppins"/>
              </a:rPr>
              <a:t>Lorem ipsum dolor sit amet, consectetur adipiscing eli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7006" y="6027931"/>
            <a:ext cx="323545" cy="21579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12000" y="5807782"/>
            <a:ext cx="550545" cy="438784"/>
            <a:chOff x="612000" y="5807782"/>
            <a:chExt cx="550545" cy="438784"/>
          </a:xfrm>
        </p:grpSpPr>
        <p:sp>
          <p:nvSpPr>
            <p:cNvPr id="6" name="object 6"/>
            <p:cNvSpPr/>
            <p:nvPr/>
          </p:nvSpPr>
          <p:spPr>
            <a:xfrm>
              <a:off x="612000" y="5807782"/>
              <a:ext cx="300990" cy="357505"/>
            </a:xfrm>
            <a:custGeom>
              <a:avLst/>
              <a:gdLst/>
              <a:ahLst/>
              <a:cxnLst/>
              <a:rect l="l" t="t" r="r" b="b"/>
              <a:pathLst>
                <a:path w="300990" h="357504">
                  <a:moveTo>
                    <a:pt x="149783" y="0"/>
                  </a:moveTo>
                  <a:lnTo>
                    <a:pt x="143065" y="292"/>
                  </a:lnTo>
                  <a:lnTo>
                    <a:pt x="137693" y="5867"/>
                  </a:lnTo>
                  <a:lnTo>
                    <a:pt x="137693" y="16865"/>
                  </a:lnTo>
                  <a:lnTo>
                    <a:pt x="139738" y="20701"/>
                  </a:lnTo>
                  <a:lnTo>
                    <a:pt x="143090" y="23037"/>
                  </a:lnTo>
                  <a:lnTo>
                    <a:pt x="143090" y="83007"/>
                  </a:lnTo>
                  <a:lnTo>
                    <a:pt x="139661" y="84251"/>
                  </a:lnTo>
                  <a:lnTo>
                    <a:pt x="136626" y="86372"/>
                  </a:lnTo>
                  <a:lnTo>
                    <a:pt x="134264" y="89141"/>
                  </a:lnTo>
                  <a:lnTo>
                    <a:pt x="104749" y="72097"/>
                  </a:lnTo>
                  <a:lnTo>
                    <a:pt x="105270" y="70243"/>
                  </a:lnTo>
                  <a:lnTo>
                    <a:pt x="105537" y="68338"/>
                  </a:lnTo>
                  <a:lnTo>
                    <a:pt x="105537" y="66382"/>
                  </a:lnTo>
                  <a:lnTo>
                    <a:pt x="103870" y="58143"/>
                  </a:lnTo>
                  <a:lnTo>
                    <a:pt x="99329" y="51409"/>
                  </a:lnTo>
                  <a:lnTo>
                    <a:pt x="92603" y="46866"/>
                  </a:lnTo>
                  <a:lnTo>
                    <a:pt x="84378" y="45199"/>
                  </a:lnTo>
                  <a:lnTo>
                    <a:pt x="76130" y="46866"/>
                  </a:lnTo>
                  <a:lnTo>
                    <a:pt x="69388" y="51409"/>
                  </a:lnTo>
                  <a:lnTo>
                    <a:pt x="64838" y="58143"/>
                  </a:lnTo>
                  <a:lnTo>
                    <a:pt x="63169" y="66382"/>
                  </a:lnTo>
                  <a:lnTo>
                    <a:pt x="64838" y="74622"/>
                  </a:lnTo>
                  <a:lnTo>
                    <a:pt x="69388" y="81356"/>
                  </a:lnTo>
                  <a:lnTo>
                    <a:pt x="76130" y="85899"/>
                  </a:lnTo>
                  <a:lnTo>
                    <a:pt x="84378" y="87566"/>
                  </a:lnTo>
                  <a:lnTo>
                    <a:pt x="88849" y="87566"/>
                  </a:lnTo>
                  <a:lnTo>
                    <a:pt x="93129" y="86169"/>
                  </a:lnTo>
                  <a:lnTo>
                    <a:pt x="96710" y="83591"/>
                  </a:lnTo>
                  <a:lnTo>
                    <a:pt x="129184" y="102323"/>
                  </a:lnTo>
                  <a:lnTo>
                    <a:pt x="129184" y="111874"/>
                  </a:lnTo>
                  <a:lnTo>
                    <a:pt x="134861" y="119786"/>
                  </a:lnTo>
                  <a:lnTo>
                    <a:pt x="143090" y="122783"/>
                  </a:lnTo>
                  <a:lnTo>
                    <a:pt x="143090" y="162636"/>
                  </a:lnTo>
                  <a:lnTo>
                    <a:pt x="140804" y="163626"/>
                  </a:lnTo>
                  <a:lnTo>
                    <a:pt x="138722" y="165100"/>
                  </a:lnTo>
                  <a:lnTo>
                    <a:pt x="137020" y="166928"/>
                  </a:lnTo>
                  <a:lnTo>
                    <a:pt x="36512" y="108902"/>
                  </a:lnTo>
                  <a:lnTo>
                    <a:pt x="18364" y="88061"/>
                  </a:lnTo>
                  <a:lnTo>
                    <a:pt x="11224" y="89505"/>
                  </a:lnTo>
                  <a:lnTo>
                    <a:pt x="5386" y="93440"/>
                  </a:lnTo>
                  <a:lnTo>
                    <a:pt x="1446" y="99270"/>
                  </a:lnTo>
                  <a:lnTo>
                    <a:pt x="0" y="106400"/>
                  </a:lnTo>
                  <a:lnTo>
                    <a:pt x="1446" y="113530"/>
                  </a:lnTo>
                  <a:lnTo>
                    <a:pt x="5386" y="119360"/>
                  </a:lnTo>
                  <a:lnTo>
                    <a:pt x="11224" y="123295"/>
                  </a:lnTo>
                  <a:lnTo>
                    <a:pt x="18364" y="124739"/>
                  </a:lnTo>
                  <a:lnTo>
                    <a:pt x="22364" y="124739"/>
                  </a:lnTo>
                  <a:lnTo>
                    <a:pt x="26263" y="123393"/>
                  </a:lnTo>
                  <a:lnTo>
                    <a:pt x="29438" y="120954"/>
                  </a:lnTo>
                  <a:lnTo>
                    <a:pt x="70396" y="144589"/>
                  </a:lnTo>
                  <a:lnTo>
                    <a:pt x="27863" y="169164"/>
                  </a:lnTo>
                  <a:lnTo>
                    <a:pt x="25158" y="167030"/>
                  </a:lnTo>
                  <a:lnTo>
                    <a:pt x="21844" y="165849"/>
                  </a:lnTo>
                  <a:lnTo>
                    <a:pt x="9817" y="165849"/>
                  </a:lnTo>
                  <a:lnTo>
                    <a:pt x="2870" y="172808"/>
                  </a:lnTo>
                  <a:lnTo>
                    <a:pt x="2870" y="189903"/>
                  </a:lnTo>
                  <a:lnTo>
                    <a:pt x="9817" y="196862"/>
                  </a:lnTo>
                  <a:lnTo>
                    <a:pt x="26758" y="196862"/>
                  </a:lnTo>
                  <a:lnTo>
                    <a:pt x="33604" y="190157"/>
                  </a:lnTo>
                  <a:lnTo>
                    <a:pt x="33845" y="181825"/>
                  </a:lnTo>
                  <a:lnTo>
                    <a:pt x="84378" y="152666"/>
                  </a:lnTo>
                  <a:lnTo>
                    <a:pt x="132041" y="180187"/>
                  </a:lnTo>
                  <a:lnTo>
                    <a:pt x="132346" y="187350"/>
                  </a:lnTo>
                  <a:lnTo>
                    <a:pt x="136867" y="193675"/>
                  </a:lnTo>
                  <a:lnTo>
                    <a:pt x="143370" y="196367"/>
                  </a:lnTo>
                  <a:lnTo>
                    <a:pt x="143370" y="247751"/>
                  </a:lnTo>
                  <a:lnTo>
                    <a:pt x="96837" y="220891"/>
                  </a:lnTo>
                  <a:lnTo>
                    <a:pt x="95808" y="214934"/>
                  </a:lnTo>
                  <a:lnTo>
                    <a:pt x="90614" y="210388"/>
                  </a:lnTo>
                  <a:lnTo>
                    <a:pt x="77368" y="210388"/>
                  </a:lnTo>
                  <a:lnTo>
                    <a:pt x="71678" y="216065"/>
                  </a:lnTo>
                  <a:lnTo>
                    <a:pt x="71678" y="230047"/>
                  </a:lnTo>
                  <a:lnTo>
                    <a:pt x="77368" y="235737"/>
                  </a:lnTo>
                  <a:lnTo>
                    <a:pt x="86779" y="235737"/>
                  </a:lnTo>
                  <a:lnTo>
                    <a:pt x="89141" y="235026"/>
                  </a:lnTo>
                  <a:lnTo>
                    <a:pt x="91147" y="233730"/>
                  </a:lnTo>
                  <a:lnTo>
                    <a:pt x="135318" y="259219"/>
                  </a:lnTo>
                  <a:lnTo>
                    <a:pt x="84353" y="288645"/>
                  </a:lnTo>
                  <a:lnTo>
                    <a:pt x="33743" y="259435"/>
                  </a:lnTo>
                  <a:lnTo>
                    <a:pt x="33858" y="249097"/>
                  </a:lnTo>
                  <a:lnTo>
                    <a:pt x="26911" y="242138"/>
                  </a:lnTo>
                  <a:lnTo>
                    <a:pt x="9817" y="242138"/>
                  </a:lnTo>
                  <a:lnTo>
                    <a:pt x="2870" y="249097"/>
                  </a:lnTo>
                  <a:lnTo>
                    <a:pt x="2870" y="266192"/>
                  </a:lnTo>
                  <a:lnTo>
                    <a:pt x="9817" y="273151"/>
                  </a:lnTo>
                  <a:lnTo>
                    <a:pt x="21031" y="273151"/>
                  </a:lnTo>
                  <a:lnTo>
                    <a:pt x="23660" y="272427"/>
                  </a:lnTo>
                  <a:lnTo>
                    <a:pt x="25984" y="271094"/>
                  </a:lnTo>
                  <a:lnTo>
                    <a:pt x="84353" y="304774"/>
                  </a:lnTo>
                  <a:lnTo>
                    <a:pt x="143370" y="270700"/>
                  </a:lnTo>
                  <a:lnTo>
                    <a:pt x="143370" y="357403"/>
                  </a:lnTo>
                  <a:lnTo>
                    <a:pt x="157314" y="357403"/>
                  </a:lnTo>
                  <a:lnTo>
                    <a:pt x="157314" y="270700"/>
                  </a:lnTo>
                  <a:lnTo>
                    <a:pt x="216331" y="304774"/>
                  </a:lnTo>
                  <a:lnTo>
                    <a:pt x="274701" y="271094"/>
                  </a:lnTo>
                  <a:lnTo>
                    <a:pt x="277025" y="272427"/>
                  </a:lnTo>
                  <a:lnTo>
                    <a:pt x="279654" y="273151"/>
                  </a:lnTo>
                  <a:lnTo>
                    <a:pt x="290868" y="273151"/>
                  </a:lnTo>
                  <a:lnTo>
                    <a:pt x="297815" y="266192"/>
                  </a:lnTo>
                  <a:lnTo>
                    <a:pt x="297815" y="249097"/>
                  </a:lnTo>
                  <a:lnTo>
                    <a:pt x="290868" y="242138"/>
                  </a:lnTo>
                  <a:lnTo>
                    <a:pt x="273773" y="242138"/>
                  </a:lnTo>
                  <a:lnTo>
                    <a:pt x="266827" y="249097"/>
                  </a:lnTo>
                  <a:lnTo>
                    <a:pt x="266941" y="259435"/>
                  </a:lnTo>
                  <a:lnTo>
                    <a:pt x="216331" y="288645"/>
                  </a:lnTo>
                  <a:lnTo>
                    <a:pt x="165366" y="259219"/>
                  </a:lnTo>
                  <a:lnTo>
                    <a:pt x="209537" y="233730"/>
                  </a:lnTo>
                  <a:lnTo>
                    <a:pt x="211543" y="235026"/>
                  </a:lnTo>
                  <a:lnTo>
                    <a:pt x="213906" y="235737"/>
                  </a:lnTo>
                  <a:lnTo>
                    <a:pt x="223304" y="235737"/>
                  </a:lnTo>
                  <a:lnTo>
                    <a:pt x="229006" y="230047"/>
                  </a:lnTo>
                  <a:lnTo>
                    <a:pt x="229006" y="216065"/>
                  </a:lnTo>
                  <a:lnTo>
                    <a:pt x="223304" y="210388"/>
                  </a:lnTo>
                  <a:lnTo>
                    <a:pt x="210070" y="210388"/>
                  </a:lnTo>
                  <a:lnTo>
                    <a:pt x="204876" y="214934"/>
                  </a:lnTo>
                  <a:lnTo>
                    <a:pt x="203847" y="220878"/>
                  </a:lnTo>
                  <a:lnTo>
                    <a:pt x="157314" y="247751"/>
                  </a:lnTo>
                  <a:lnTo>
                    <a:pt x="157314" y="196367"/>
                  </a:lnTo>
                  <a:lnTo>
                    <a:pt x="163817" y="193675"/>
                  </a:lnTo>
                  <a:lnTo>
                    <a:pt x="168338" y="187350"/>
                  </a:lnTo>
                  <a:lnTo>
                    <a:pt x="168643" y="180187"/>
                  </a:lnTo>
                  <a:lnTo>
                    <a:pt x="216306" y="152666"/>
                  </a:lnTo>
                  <a:lnTo>
                    <a:pt x="266839" y="181825"/>
                  </a:lnTo>
                  <a:lnTo>
                    <a:pt x="267081" y="190157"/>
                  </a:lnTo>
                  <a:lnTo>
                    <a:pt x="273939" y="196862"/>
                  </a:lnTo>
                  <a:lnTo>
                    <a:pt x="290868" y="196862"/>
                  </a:lnTo>
                  <a:lnTo>
                    <a:pt x="297815" y="189903"/>
                  </a:lnTo>
                  <a:lnTo>
                    <a:pt x="297815" y="172808"/>
                  </a:lnTo>
                  <a:lnTo>
                    <a:pt x="290868" y="165849"/>
                  </a:lnTo>
                  <a:lnTo>
                    <a:pt x="278853" y="165849"/>
                  </a:lnTo>
                  <a:lnTo>
                    <a:pt x="275526" y="167030"/>
                  </a:lnTo>
                  <a:lnTo>
                    <a:pt x="272821" y="169164"/>
                  </a:lnTo>
                  <a:lnTo>
                    <a:pt x="230289" y="144589"/>
                  </a:lnTo>
                  <a:lnTo>
                    <a:pt x="271233" y="120954"/>
                  </a:lnTo>
                  <a:lnTo>
                    <a:pt x="274421" y="123393"/>
                  </a:lnTo>
                  <a:lnTo>
                    <a:pt x="278320" y="124739"/>
                  </a:lnTo>
                  <a:lnTo>
                    <a:pt x="282321" y="124739"/>
                  </a:lnTo>
                  <a:lnTo>
                    <a:pt x="289460" y="123295"/>
                  </a:lnTo>
                  <a:lnTo>
                    <a:pt x="295298" y="119360"/>
                  </a:lnTo>
                  <a:lnTo>
                    <a:pt x="299239" y="113530"/>
                  </a:lnTo>
                  <a:lnTo>
                    <a:pt x="300685" y="106400"/>
                  </a:lnTo>
                  <a:lnTo>
                    <a:pt x="299239" y="99270"/>
                  </a:lnTo>
                  <a:lnTo>
                    <a:pt x="295298" y="93440"/>
                  </a:lnTo>
                  <a:lnTo>
                    <a:pt x="289460" y="89505"/>
                  </a:lnTo>
                  <a:lnTo>
                    <a:pt x="282321" y="88061"/>
                  </a:lnTo>
                  <a:lnTo>
                    <a:pt x="275190" y="89505"/>
                  </a:lnTo>
                  <a:lnTo>
                    <a:pt x="269360" y="93440"/>
                  </a:lnTo>
                  <a:lnTo>
                    <a:pt x="265426" y="99270"/>
                  </a:lnTo>
                  <a:lnTo>
                    <a:pt x="263982" y="106400"/>
                  </a:lnTo>
                  <a:lnTo>
                    <a:pt x="264185" y="108889"/>
                  </a:lnTo>
                  <a:lnTo>
                    <a:pt x="163664" y="166928"/>
                  </a:lnTo>
                  <a:lnTo>
                    <a:pt x="161950" y="165100"/>
                  </a:lnTo>
                  <a:lnTo>
                    <a:pt x="159880" y="163626"/>
                  </a:lnTo>
                  <a:lnTo>
                    <a:pt x="157594" y="162636"/>
                  </a:lnTo>
                  <a:lnTo>
                    <a:pt x="157594" y="122783"/>
                  </a:lnTo>
                  <a:lnTo>
                    <a:pt x="165823" y="119786"/>
                  </a:lnTo>
                  <a:lnTo>
                    <a:pt x="171500" y="111874"/>
                  </a:lnTo>
                  <a:lnTo>
                    <a:pt x="171500" y="102323"/>
                  </a:lnTo>
                  <a:lnTo>
                    <a:pt x="203974" y="83591"/>
                  </a:lnTo>
                  <a:lnTo>
                    <a:pt x="207556" y="86169"/>
                  </a:lnTo>
                  <a:lnTo>
                    <a:pt x="211836" y="87566"/>
                  </a:lnTo>
                  <a:lnTo>
                    <a:pt x="216306" y="87566"/>
                  </a:lnTo>
                  <a:lnTo>
                    <a:pt x="224554" y="85899"/>
                  </a:lnTo>
                  <a:lnTo>
                    <a:pt x="231297" y="81356"/>
                  </a:lnTo>
                  <a:lnTo>
                    <a:pt x="235846" y="74622"/>
                  </a:lnTo>
                  <a:lnTo>
                    <a:pt x="237515" y="66382"/>
                  </a:lnTo>
                  <a:lnTo>
                    <a:pt x="235846" y="58143"/>
                  </a:lnTo>
                  <a:lnTo>
                    <a:pt x="231297" y="51409"/>
                  </a:lnTo>
                  <a:lnTo>
                    <a:pt x="224554" y="46866"/>
                  </a:lnTo>
                  <a:lnTo>
                    <a:pt x="216306" y="45199"/>
                  </a:lnTo>
                  <a:lnTo>
                    <a:pt x="208081" y="46866"/>
                  </a:lnTo>
                  <a:lnTo>
                    <a:pt x="201355" y="51409"/>
                  </a:lnTo>
                  <a:lnTo>
                    <a:pt x="196814" y="58143"/>
                  </a:lnTo>
                  <a:lnTo>
                    <a:pt x="195148" y="66382"/>
                  </a:lnTo>
                  <a:lnTo>
                    <a:pt x="195148" y="68326"/>
                  </a:lnTo>
                  <a:lnTo>
                    <a:pt x="195414" y="70243"/>
                  </a:lnTo>
                  <a:lnTo>
                    <a:pt x="195935" y="72097"/>
                  </a:lnTo>
                  <a:lnTo>
                    <a:pt x="166420" y="89141"/>
                  </a:lnTo>
                  <a:lnTo>
                    <a:pt x="164058" y="86372"/>
                  </a:lnTo>
                  <a:lnTo>
                    <a:pt x="161010" y="84251"/>
                  </a:lnTo>
                  <a:lnTo>
                    <a:pt x="157594" y="83007"/>
                  </a:lnTo>
                  <a:lnTo>
                    <a:pt x="157594" y="23037"/>
                  </a:lnTo>
                  <a:lnTo>
                    <a:pt x="160947" y="20701"/>
                  </a:lnTo>
                  <a:lnTo>
                    <a:pt x="162991" y="16865"/>
                  </a:lnTo>
                  <a:lnTo>
                    <a:pt x="162991" y="5854"/>
                  </a:lnTo>
                  <a:lnTo>
                    <a:pt x="157594" y="266"/>
                  </a:lnTo>
                  <a:lnTo>
                    <a:pt x="149783" y="0"/>
                  </a:lnTo>
                  <a:close/>
                </a:path>
              </a:pathLst>
            </a:custGeom>
            <a:solidFill>
              <a:srgbClr val="134E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707" y="6158839"/>
              <a:ext cx="79629" cy="871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26072" y="6160509"/>
              <a:ext cx="52069" cy="83820"/>
            </a:xfrm>
            <a:custGeom>
              <a:avLst/>
              <a:gdLst/>
              <a:ahLst/>
              <a:cxnLst/>
              <a:rect l="l" t="t" r="r" b="b"/>
              <a:pathLst>
                <a:path w="52069" h="83820">
                  <a:moveTo>
                    <a:pt x="51244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51841" y="83820"/>
                  </a:lnTo>
                  <a:lnTo>
                    <a:pt x="51841" y="68008"/>
                  </a:lnTo>
                  <a:lnTo>
                    <a:pt x="16522" y="68008"/>
                  </a:lnTo>
                  <a:lnTo>
                    <a:pt x="16522" y="49212"/>
                  </a:lnTo>
                  <a:lnTo>
                    <a:pt x="48247" y="49212"/>
                  </a:lnTo>
                  <a:lnTo>
                    <a:pt x="48247" y="33642"/>
                  </a:lnTo>
                  <a:lnTo>
                    <a:pt x="16522" y="33642"/>
                  </a:lnTo>
                  <a:lnTo>
                    <a:pt x="16522" y="15811"/>
                  </a:lnTo>
                  <a:lnTo>
                    <a:pt x="51244" y="15811"/>
                  </a:lnTo>
                  <a:lnTo>
                    <a:pt x="51244" y="0"/>
                  </a:lnTo>
                  <a:close/>
                </a:path>
              </a:pathLst>
            </a:custGeom>
            <a:solidFill>
              <a:srgbClr val="134E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5092" y="6160508"/>
              <a:ext cx="169776" cy="838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8577" y="6160515"/>
              <a:ext cx="63817" cy="83807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177634" y="568186"/>
            <a:ext cx="10353675" cy="5202555"/>
            <a:chOff x="1227599" y="612000"/>
            <a:chExt cx="10353675" cy="520255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72796" y="612000"/>
              <a:ext cx="5408409" cy="520212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227599" y="5810940"/>
              <a:ext cx="10353675" cy="0"/>
            </a:xfrm>
            <a:custGeom>
              <a:avLst/>
              <a:gdLst/>
              <a:ahLst/>
              <a:cxnLst/>
              <a:rect l="l" t="t" r="r" b="b"/>
              <a:pathLst>
                <a:path w="10353675">
                  <a:moveTo>
                    <a:pt x="0" y="0"/>
                  </a:moveTo>
                  <a:lnTo>
                    <a:pt x="10353598" y="0"/>
                  </a:lnTo>
                </a:path>
              </a:pathLst>
            </a:custGeom>
            <a:ln w="6350">
              <a:solidFill>
                <a:srgbClr val="134E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35"/>
              </a:spcBef>
            </a:pPr>
            <a:r>
              <a:rPr dirty="0"/>
              <a:t>CEDAR</a:t>
            </a:r>
            <a:r>
              <a:rPr spc="114" dirty="0"/>
              <a:t> </a:t>
            </a:r>
            <a:r>
              <a:rPr dirty="0"/>
              <a:t>project</a:t>
            </a:r>
            <a:r>
              <a:rPr spc="130" dirty="0"/>
              <a:t> </a:t>
            </a:r>
            <a:r>
              <a:rPr dirty="0"/>
              <a:t>has</a:t>
            </a:r>
            <a:r>
              <a:rPr spc="125" dirty="0"/>
              <a:t> </a:t>
            </a:r>
            <a:r>
              <a:rPr dirty="0"/>
              <a:t>received</a:t>
            </a:r>
            <a:r>
              <a:rPr spc="130" dirty="0"/>
              <a:t> </a:t>
            </a:r>
            <a:r>
              <a:rPr dirty="0"/>
              <a:t>funding</a:t>
            </a:r>
            <a:r>
              <a:rPr spc="125" dirty="0"/>
              <a:t> </a:t>
            </a:r>
            <a:r>
              <a:rPr dirty="0"/>
              <a:t>by</a:t>
            </a:r>
            <a:r>
              <a:rPr spc="130" dirty="0"/>
              <a:t> </a:t>
            </a:r>
            <a:r>
              <a:rPr dirty="0"/>
              <a:t>the</a:t>
            </a:r>
            <a:r>
              <a:rPr spc="125" dirty="0"/>
              <a:t> </a:t>
            </a:r>
            <a:r>
              <a:rPr dirty="0"/>
              <a:t>European</a:t>
            </a:r>
            <a:r>
              <a:rPr spc="130" dirty="0"/>
              <a:t> </a:t>
            </a:r>
            <a:r>
              <a:rPr spc="-10" dirty="0"/>
              <a:t>Union’s</a:t>
            </a:r>
            <a:r>
              <a:rPr spc="500" dirty="0"/>
              <a:t> </a:t>
            </a:r>
            <a:r>
              <a:rPr dirty="0"/>
              <a:t>Horizon</a:t>
            </a:r>
            <a:r>
              <a:rPr spc="135" dirty="0"/>
              <a:t> </a:t>
            </a:r>
            <a:r>
              <a:rPr dirty="0"/>
              <a:t>Europe,</a:t>
            </a:r>
            <a:r>
              <a:rPr spc="135" dirty="0"/>
              <a:t> </a:t>
            </a:r>
            <a:r>
              <a:rPr dirty="0"/>
              <a:t>under</a:t>
            </a:r>
            <a:r>
              <a:rPr spc="140" dirty="0"/>
              <a:t> </a:t>
            </a:r>
            <a:r>
              <a:rPr dirty="0"/>
              <a:t>grant</a:t>
            </a:r>
            <a:r>
              <a:rPr spc="135" dirty="0"/>
              <a:t> </a:t>
            </a:r>
            <a:r>
              <a:rPr dirty="0"/>
              <a:t>agreement</a:t>
            </a:r>
            <a:r>
              <a:rPr spc="135" dirty="0"/>
              <a:t> </a:t>
            </a:r>
            <a:r>
              <a:rPr dirty="0"/>
              <a:t>no</a:t>
            </a:r>
            <a:r>
              <a:rPr spc="140" dirty="0"/>
              <a:t> </a:t>
            </a:r>
            <a:r>
              <a:rPr spc="-10" dirty="0"/>
              <a:t>101135577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dirty="0"/>
              <a:t>Title</a:t>
            </a:r>
            <a:endParaRPr spc="-30" dirty="0"/>
          </a:p>
        </p:txBody>
      </p:sp>
      <p:sp>
        <p:nvSpPr>
          <p:cNvPr id="3" name="object 3"/>
          <p:cNvSpPr txBox="1"/>
          <p:nvPr/>
        </p:nvSpPr>
        <p:spPr>
          <a:xfrm>
            <a:off x="599300" y="1794283"/>
            <a:ext cx="2512695" cy="1344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100" b="1" dirty="0">
                <a:solidFill>
                  <a:srgbClr val="134E5D"/>
                </a:solidFill>
                <a:latin typeface="Poppins-SemiBold"/>
                <a:cs typeface="Poppins-SemiBold"/>
              </a:rPr>
              <a:t>CEDAR</a:t>
            </a:r>
            <a:r>
              <a:rPr sz="1100" b="1" spc="20" dirty="0">
                <a:solidFill>
                  <a:srgbClr val="134E5D"/>
                </a:solidFill>
                <a:latin typeface="Poppins-SemiBold"/>
                <a:cs typeface="Poppins-SemiBold"/>
              </a:rPr>
              <a:t> </a:t>
            </a:r>
            <a:r>
              <a:rPr sz="1100" dirty="0">
                <a:solidFill>
                  <a:srgbClr val="134E5D"/>
                </a:solidFill>
                <a:latin typeface="Poppins"/>
                <a:cs typeface="Poppins"/>
              </a:rPr>
              <a:t>will develop </a:t>
            </a:r>
            <a:r>
              <a:rPr sz="1100" spc="-10" dirty="0">
                <a:solidFill>
                  <a:srgbClr val="134E5D"/>
                </a:solidFill>
                <a:latin typeface="Poppins"/>
                <a:cs typeface="Poppins"/>
              </a:rPr>
              <a:t>innovations…</a:t>
            </a:r>
            <a:endParaRPr sz="1100">
              <a:latin typeface="Poppins"/>
              <a:cs typeface="Poppins"/>
            </a:endParaRPr>
          </a:p>
          <a:p>
            <a:pPr marL="241300" indent="-228600">
              <a:lnSpc>
                <a:spcPct val="100000"/>
              </a:lnSpc>
              <a:spcBef>
                <a:spcPts val="944"/>
              </a:spcBef>
              <a:buChar char="•"/>
              <a:tabLst>
                <a:tab pos="240665" algn="l"/>
                <a:tab pos="241300" algn="l"/>
              </a:tabLst>
            </a:pPr>
            <a:r>
              <a:rPr sz="1100" b="1" dirty="0">
                <a:solidFill>
                  <a:srgbClr val="134E5D"/>
                </a:solidFill>
                <a:latin typeface="Poppins-SemiBold"/>
                <a:cs typeface="Poppins-SemiBold"/>
              </a:rPr>
              <a:t>CEDAR</a:t>
            </a:r>
            <a:r>
              <a:rPr sz="1100" b="1" spc="30" dirty="0">
                <a:solidFill>
                  <a:srgbClr val="134E5D"/>
                </a:solidFill>
                <a:latin typeface="Poppins-SemiBold"/>
                <a:cs typeface="Poppins-SemiBold"/>
              </a:rPr>
              <a:t> </a:t>
            </a:r>
            <a:r>
              <a:rPr sz="1100" dirty="0">
                <a:solidFill>
                  <a:srgbClr val="134E5D"/>
                </a:solidFill>
                <a:latin typeface="Poppins"/>
                <a:cs typeface="Poppins"/>
              </a:rPr>
              <a:t>will </a:t>
            </a:r>
            <a:r>
              <a:rPr sz="1100" spc="-10" dirty="0">
                <a:solidFill>
                  <a:srgbClr val="134E5D"/>
                </a:solidFill>
                <a:latin typeface="Poppins"/>
                <a:cs typeface="Poppins"/>
              </a:rPr>
              <a:t>deliver…</a:t>
            </a:r>
            <a:endParaRPr sz="1100">
              <a:latin typeface="Poppins"/>
              <a:cs typeface="Poppins"/>
            </a:endParaRPr>
          </a:p>
          <a:p>
            <a:pPr marL="241300" indent="-228600">
              <a:lnSpc>
                <a:spcPct val="100000"/>
              </a:lnSpc>
              <a:spcBef>
                <a:spcPts val="944"/>
              </a:spcBef>
              <a:buChar char="•"/>
              <a:tabLst>
                <a:tab pos="240665" algn="l"/>
                <a:tab pos="241300" algn="l"/>
              </a:tabLst>
            </a:pPr>
            <a:r>
              <a:rPr sz="1100" b="1" dirty="0">
                <a:solidFill>
                  <a:srgbClr val="134E5D"/>
                </a:solidFill>
                <a:latin typeface="Poppins-SemiBold"/>
                <a:cs typeface="Poppins-SemiBold"/>
              </a:rPr>
              <a:t>CEDAR</a:t>
            </a:r>
            <a:r>
              <a:rPr sz="1100" b="1" spc="30" dirty="0">
                <a:solidFill>
                  <a:srgbClr val="134E5D"/>
                </a:solidFill>
                <a:latin typeface="Poppins-SemiBold"/>
                <a:cs typeface="Poppins-SemiBold"/>
              </a:rPr>
              <a:t> </a:t>
            </a:r>
            <a:r>
              <a:rPr sz="1100" dirty="0">
                <a:solidFill>
                  <a:srgbClr val="134E5D"/>
                </a:solidFill>
                <a:latin typeface="Poppins"/>
                <a:cs typeface="Poppins"/>
              </a:rPr>
              <a:t>will </a:t>
            </a:r>
            <a:r>
              <a:rPr sz="1100" spc="-10" dirty="0">
                <a:solidFill>
                  <a:srgbClr val="134E5D"/>
                </a:solidFill>
                <a:latin typeface="Poppins"/>
                <a:cs typeface="Poppins"/>
              </a:rPr>
              <a:t>deliver...</a:t>
            </a:r>
            <a:endParaRPr sz="1100">
              <a:latin typeface="Poppins"/>
              <a:cs typeface="Poppins"/>
            </a:endParaRPr>
          </a:p>
          <a:p>
            <a:pPr marL="241300" indent="-228600">
              <a:lnSpc>
                <a:spcPct val="100000"/>
              </a:lnSpc>
              <a:spcBef>
                <a:spcPts val="950"/>
              </a:spcBef>
              <a:buChar char="•"/>
              <a:tabLst>
                <a:tab pos="240665" algn="l"/>
                <a:tab pos="241300" algn="l"/>
              </a:tabLst>
            </a:pPr>
            <a:r>
              <a:rPr sz="1100" b="1" dirty="0">
                <a:solidFill>
                  <a:srgbClr val="134E5D"/>
                </a:solidFill>
                <a:latin typeface="Poppins-SemiBold"/>
                <a:cs typeface="Poppins-SemiBold"/>
              </a:rPr>
              <a:t>CEDAR</a:t>
            </a:r>
            <a:r>
              <a:rPr sz="1100" b="1" spc="30" dirty="0">
                <a:solidFill>
                  <a:srgbClr val="134E5D"/>
                </a:solidFill>
                <a:latin typeface="Poppins-SemiBold"/>
                <a:cs typeface="Poppins-SemiBold"/>
              </a:rPr>
              <a:t> </a:t>
            </a:r>
            <a:r>
              <a:rPr sz="1100" dirty="0">
                <a:solidFill>
                  <a:srgbClr val="134E5D"/>
                </a:solidFill>
                <a:latin typeface="Poppins"/>
                <a:cs typeface="Poppins"/>
              </a:rPr>
              <a:t>common </a:t>
            </a:r>
            <a:r>
              <a:rPr sz="1100" spc="-10" dirty="0">
                <a:solidFill>
                  <a:srgbClr val="134E5D"/>
                </a:solidFill>
                <a:latin typeface="Poppins"/>
                <a:cs typeface="Poppins"/>
              </a:rPr>
              <a:t>aproach…</a:t>
            </a:r>
            <a:endParaRPr sz="1100">
              <a:latin typeface="Poppins"/>
              <a:cs typeface="Poppins"/>
            </a:endParaRPr>
          </a:p>
          <a:p>
            <a:pPr marL="241300" indent="-228600">
              <a:lnSpc>
                <a:spcPct val="100000"/>
              </a:lnSpc>
              <a:spcBef>
                <a:spcPts val="944"/>
              </a:spcBef>
              <a:buChar char="•"/>
              <a:tabLst>
                <a:tab pos="240665" algn="l"/>
                <a:tab pos="241300" algn="l"/>
              </a:tabLst>
            </a:pPr>
            <a:r>
              <a:rPr sz="1100" b="1" dirty="0">
                <a:solidFill>
                  <a:srgbClr val="134E5D"/>
                </a:solidFill>
                <a:latin typeface="Poppins-SemiBold"/>
                <a:cs typeface="Poppins-SemiBold"/>
              </a:rPr>
              <a:t>CEDAR</a:t>
            </a:r>
            <a:r>
              <a:rPr sz="1100" b="1" spc="30" dirty="0">
                <a:solidFill>
                  <a:srgbClr val="134E5D"/>
                </a:solidFill>
                <a:latin typeface="Poppins-SemiBold"/>
                <a:cs typeface="Poppins-SemiBold"/>
              </a:rPr>
              <a:t> </a:t>
            </a:r>
            <a:r>
              <a:rPr sz="1100" dirty="0">
                <a:solidFill>
                  <a:srgbClr val="134E5D"/>
                </a:solidFill>
                <a:latin typeface="Poppins"/>
                <a:cs typeface="Poppins"/>
              </a:rPr>
              <a:t>will </a:t>
            </a:r>
            <a:r>
              <a:rPr sz="1100" spc="-10" dirty="0">
                <a:solidFill>
                  <a:srgbClr val="134E5D"/>
                </a:solidFill>
                <a:latin typeface="Poppins"/>
                <a:cs typeface="Poppins"/>
              </a:rPr>
              <a:t>foster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13701" y="1794283"/>
            <a:ext cx="3535679" cy="1344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solidFill>
                  <a:srgbClr val="134E5D"/>
                </a:solidFill>
                <a:latin typeface="Poppins"/>
                <a:cs typeface="Poppins"/>
              </a:rPr>
              <a:t>Citizens, healthcare and technology </a:t>
            </a:r>
            <a:r>
              <a:rPr sz="1100" spc="-10" dirty="0">
                <a:solidFill>
                  <a:srgbClr val="134E5D"/>
                </a:solidFill>
                <a:latin typeface="Poppins"/>
                <a:cs typeface="Poppins"/>
              </a:rPr>
              <a:t>providers…</a:t>
            </a:r>
            <a:endParaRPr sz="1100" dirty="0">
              <a:latin typeface="Poppins"/>
              <a:cs typeface="Poppins"/>
            </a:endParaRPr>
          </a:p>
          <a:p>
            <a:pPr marL="241300" indent="-228600">
              <a:lnSpc>
                <a:spcPct val="100000"/>
              </a:lnSpc>
              <a:spcBef>
                <a:spcPts val="944"/>
              </a:spcBef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solidFill>
                  <a:srgbClr val="134E5D"/>
                </a:solidFill>
                <a:latin typeface="Poppins"/>
                <a:cs typeface="Poppins"/>
              </a:rPr>
              <a:t>Data, Ai/ML-driven </a:t>
            </a:r>
            <a:r>
              <a:rPr sz="1100" spc="-10" dirty="0">
                <a:solidFill>
                  <a:srgbClr val="134E5D"/>
                </a:solidFill>
                <a:latin typeface="Poppins"/>
                <a:cs typeface="Poppins"/>
              </a:rPr>
              <a:t>scientific</a:t>
            </a:r>
            <a:endParaRPr sz="1100" dirty="0">
              <a:latin typeface="Poppins"/>
              <a:cs typeface="Poppins"/>
            </a:endParaRPr>
          </a:p>
          <a:p>
            <a:pPr marL="241300" indent="-228600">
              <a:lnSpc>
                <a:spcPct val="100000"/>
              </a:lnSpc>
              <a:spcBef>
                <a:spcPts val="944"/>
              </a:spcBef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solidFill>
                  <a:srgbClr val="134E5D"/>
                </a:solidFill>
                <a:latin typeface="Poppins"/>
                <a:cs typeface="Poppins"/>
              </a:rPr>
              <a:t>Data, Ai/ML-driven </a:t>
            </a:r>
            <a:r>
              <a:rPr sz="1100" spc="-10" dirty="0">
                <a:solidFill>
                  <a:srgbClr val="134E5D"/>
                </a:solidFill>
                <a:latin typeface="Poppins"/>
                <a:cs typeface="Poppins"/>
              </a:rPr>
              <a:t>scientific</a:t>
            </a:r>
            <a:endParaRPr sz="1100" dirty="0">
              <a:latin typeface="Poppins"/>
              <a:cs typeface="Poppins"/>
            </a:endParaRPr>
          </a:p>
          <a:p>
            <a:pPr marL="241300" indent="-228600">
              <a:lnSpc>
                <a:spcPct val="100000"/>
              </a:lnSpc>
              <a:spcBef>
                <a:spcPts val="950"/>
              </a:spcBef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solidFill>
                  <a:srgbClr val="134E5D"/>
                </a:solidFill>
                <a:latin typeface="Poppins"/>
                <a:cs typeface="Poppins"/>
              </a:rPr>
              <a:t>Policy </a:t>
            </a:r>
            <a:r>
              <a:rPr sz="1100" spc="-10" dirty="0">
                <a:solidFill>
                  <a:srgbClr val="134E5D"/>
                </a:solidFill>
                <a:latin typeface="Poppins"/>
                <a:cs typeface="Poppins"/>
              </a:rPr>
              <a:t>makers</a:t>
            </a:r>
            <a:endParaRPr sz="1100" dirty="0">
              <a:latin typeface="Poppins"/>
              <a:cs typeface="Poppins"/>
            </a:endParaRPr>
          </a:p>
          <a:p>
            <a:pPr marL="241300" indent="-228600">
              <a:lnSpc>
                <a:spcPct val="100000"/>
              </a:lnSpc>
              <a:spcBef>
                <a:spcPts val="944"/>
              </a:spcBef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solidFill>
                  <a:srgbClr val="134E5D"/>
                </a:solidFill>
                <a:latin typeface="Poppins"/>
                <a:cs typeface="Poppins"/>
              </a:rPr>
              <a:t>EU Bodies, </a:t>
            </a:r>
            <a:r>
              <a:rPr sz="1100" spc="-10" dirty="0">
                <a:solidFill>
                  <a:srgbClr val="134E5D"/>
                </a:solidFill>
                <a:latin typeface="Poppins"/>
                <a:cs typeface="Poppins"/>
              </a:rPr>
              <a:t>industry…</a:t>
            </a:r>
            <a:endParaRPr sz="1100" dirty="0">
              <a:latin typeface="Poppins"/>
              <a:cs typeface="Poppi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300" y="1495378"/>
            <a:ext cx="176783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EAC537"/>
                </a:solidFill>
                <a:latin typeface="Poppins-SemiBold"/>
                <a:cs typeface="Poppins-SemiBold"/>
              </a:rPr>
              <a:t>KEY MESSAGES PER TARGET </a:t>
            </a:r>
            <a:r>
              <a:rPr sz="800" b="1" spc="-20" dirty="0">
                <a:solidFill>
                  <a:srgbClr val="EAC537"/>
                </a:solidFill>
                <a:latin typeface="Poppins-SemiBold"/>
                <a:cs typeface="Poppins-SemiBold"/>
              </a:rPr>
              <a:t>GROUP</a:t>
            </a:r>
            <a:endParaRPr sz="800">
              <a:latin typeface="Poppins-SemiBold"/>
              <a:cs typeface="Poppins-Semi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13701" y="1495378"/>
            <a:ext cx="11633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EAC537"/>
                </a:solidFill>
                <a:latin typeface="Poppins-SemiBold"/>
                <a:cs typeface="Poppins-SemiBold"/>
              </a:rPr>
              <a:t>KEY TARGET </a:t>
            </a:r>
            <a:r>
              <a:rPr sz="800" b="1" spc="-10" dirty="0">
                <a:solidFill>
                  <a:srgbClr val="EAC537"/>
                </a:solidFill>
                <a:latin typeface="Poppins-SemiBold"/>
                <a:cs typeface="Poppins-SemiBold"/>
              </a:rPr>
              <a:t>GROUP(S)</a:t>
            </a:r>
            <a:endParaRPr sz="800">
              <a:latin typeface="Poppins-SemiBold"/>
              <a:cs typeface="Poppins-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2000" y="4976990"/>
            <a:ext cx="10969625" cy="603627"/>
          </a:xfrm>
          <a:prstGeom prst="rect">
            <a:avLst/>
          </a:prstGeom>
          <a:solidFill>
            <a:srgbClr val="EAC537"/>
          </a:solidFill>
        </p:spPr>
        <p:txBody>
          <a:bodyPr vert="horz" wrap="square" lIns="0" tIns="83185" rIns="0" bIns="0" rtlCol="0">
            <a:spAutoFit/>
          </a:bodyPr>
          <a:lstStyle/>
          <a:p>
            <a:pPr marL="192405" marR="646430" algn="ctr">
              <a:lnSpc>
                <a:spcPct val="113599"/>
              </a:lnSpc>
              <a:spcBef>
                <a:spcPts val="655"/>
              </a:spcBef>
            </a:pPr>
            <a:r>
              <a:rPr lang="it-IT" sz="1400" dirty="0">
                <a:solidFill>
                  <a:srgbClr val="134E5D"/>
                </a:solidFill>
                <a:latin typeface="Poppins"/>
                <a:cs typeface="Poppins"/>
              </a:rPr>
              <a:t>Lorem ipsum dolor sit amet, consectetur adipiscing eli</a:t>
            </a:r>
          </a:p>
          <a:p>
            <a:pPr marL="192405" marR="646430">
              <a:lnSpc>
                <a:spcPct val="113599"/>
              </a:lnSpc>
              <a:spcBef>
                <a:spcPts val="655"/>
              </a:spcBef>
            </a:pPr>
            <a:endParaRPr sz="1100" dirty="0">
              <a:latin typeface="Poppins"/>
              <a:cs typeface="Poppi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22350" y="1502999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0"/>
                </a:moveTo>
                <a:lnTo>
                  <a:pt x="0" y="2961017"/>
                </a:lnTo>
              </a:path>
            </a:pathLst>
          </a:custGeom>
          <a:ln w="12700">
            <a:solidFill>
              <a:srgbClr val="EAC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7006" y="6027931"/>
            <a:ext cx="323545" cy="215793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12000" y="5807782"/>
            <a:ext cx="550545" cy="438784"/>
            <a:chOff x="612000" y="5807782"/>
            <a:chExt cx="550545" cy="438784"/>
          </a:xfrm>
        </p:grpSpPr>
        <p:sp>
          <p:nvSpPr>
            <p:cNvPr id="11" name="object 11"/>
            <p:cNvSpPr/>
            <p:nvPr/>
          </p:nvSpPr>
          <p:spPr>
            <a:xfrm>
              <a:off x="612000" y="5807782"/>
              <a:ext cx="300990" cy="357505"/>
            </a:xfrm>
            <a:custGeom>
              <a:avLst/>
              <a:gdLst/>
              <a:ahLst/>
              <a:cxnLst/>
              <a:rect l="l" t="t" r="r" b="b"/>
              <a:pathLst>
                <a:path w="300990" h="357504">
                  <a:moveTo>
                    <a:pt x="149783" y="0"/>
                  </a:moveTo>
                  <a:lnTo>
                    <a:pt x="143065" y="292"/>
                  </a:lnTo>
                  <a:lnTo>
                    <a:pt x="137693" y="5867"/>
                  </a:lnTo>
                  <a:lnTo>
                    <a:pt x="137693" y="16865"/>
                  </a:lnTo>
                  <a:lnTo>
                    <a:pt x="139738" y="20701"/>
                  </a:lnTo>
                  <a:lnTo>
                    <a:pt x="143090" y="23037"/>
                  </a:lnTo>
                  <a:lnTo>
                    <a:pt x="143090" y="83007"/>
                  </a:lnTo>
                  <a:lnTo>
                    <a:pt x="139661" y="84251"/>
                  </a:lnTo>
                  <a:lnTo>
                    <a:pt x="136626" y="86372"/>
                  </a:lnTo>
                  <a:lnTo>
                    <a:pt x="134264" y="89141"/>
                  </a:lnTo>
                  <a:lnTo>
                    <a:pt x="104749" y="72097"/>
                  </a:lnTo>
                  <a:lnTo>
                    <a:pt x="105270" y="70243"/>
                  </a:lnTo>
                  <a:lnTo>
                    <a:pt x="105537" y="68338"/>
                  </a:lnTo>
                  <a:lnTo>
                    <a:pt x="105537" y="66382"/>
                  </a:lnTo>
                  <a:lnTo>
                    <a:pt x="103870" y="58143"/>
                  </a:lnTo>
                  <a:lnTo>
                    <a:pt x="99329" y="51409"/>
                  </a:lnTo>
                  <a:lnTo>
                    <a:pt x="92603" y="46866"/>
                  </a:lnTo>
                  <a:lnTo>
                    <a:pt x="84378" y="45199"/>
                  </a:lnTo>
                  <a:lnTo>
                    <a:pt x="76130" y="46866"/>
                  </a:lnTo>
                  <a:lnTo>
                    <a:pt x="69388" y="51409"/>
                  </a:lnTo>
                  <a:lnTo>
                    <a:pt x="64838" y="58143"/>
                  </a:lnTo>
                  <a:lnTo>
                    <a:pt x="63169" y="66382"/>
                  </a:lnTo>
                  <a:lnTo>
                    <a:pt x="64838" y="74622"/>
                  </a:lnTo>
                  <a:lnTo>
                    <a:pt x="69388" y="81356"/>
                  </a:lnTo>
                  <a:lnTo>
                    <a:pt x="76130" y="85899"/>
                  </a:lnTo>
                  <a:lnTo>
                    <a:pt x="84378" y="87566"/>
                  </a:lnTo>
                  <a:lnTo>
                    <a:pt x="88849" y="87566"/>
                  </a:lnTo>
                  <a:lnTo>
                    <a:pt x="93129" y="86169"/>
                  </a:lnTo>
                  <a:lnTo>
                    <a:pt x="96710" y="83591"/>
                  </a:lnTo>
                  <a:lnTo>
                    <a:pt x="129184" y="102323"/>
                  </a:lnTo>
                  <a:lnTo>
                    <a:pt x="129184" y="111874"/>
                  </a:lnTo>
                  <a:lnTo>
                    <a:pt x="134861" y="119786"/>
                  </a:lnTo>
                  <a:lnTo>
                    <a:pt x="143090" y="122783"/>
                  </a:lnTo>
                  <a:lnTo>
                    <a:pt x="143090" y="162636"/>
                  </a:lnTo>
                  <a:lnTo>
                    <a:pt x="140804" y="163626"/>
                  </a:lnTo>
                  <a:lnTo>
                    <a:pt x="138722" y="165100"/>
                  </a:lnTo>
                  <a:lnTo>
                    <a:pt x="137020" y="166928"/>
                  </a:lnTo>
                  <a:lnTo>
                    <a:pt x="36512" y="108902"/>
                  </a:lnTo>
                  <a:lnTo>
                    <a:pt x="18364" y="88061"/>
                  </a:lnTo>
                  <a:lnTo>
                    <a:pt x="11224" y="89505"/>
                  </a:lnTo>
                  <a:lnTo>
                    <a:pt x="5386" y="93440"/>
                  </a:lnTo>
                  <a:lnTo>
                    <a:pt x="1446" y="99270"/>
                  </a:lnTo>
                  <a:lnTo>
                    <a:pt x="0" y="106400"/>
                  </a:lnTo>
                  <a:lnTo>
                    <a:pt x="1446" y="113530"/>
                  </a:lnTo>
                  <a:lnTo>
                    <a:pt x="5386" y="119360"/>
                  </a:lnTo>
                  <a:lnTo>
                    <a:pt x="11224" y="123295"/>
                  </a:lnTo>
                  <a:lnTo>
                    <a:pt x="18364" y="124739"/>
                  </a:lnTo>
                  <a:lnTo>
                    <a:pt x="22364" y="124739"/>
                  </a:lnTo>
                  <a:lnTo>
                    <a:pt x="26263" y="123393"/>
                  </a:lnTo>
                  <a:lnTo>
                    <a:pt x="29438" y="120954"/>
                  </a:lnTo>
                  <a:lnTo>
                    <a:pt x="70396" y="144589"/>
                  </a:lnTo>
                  <a:lnTo>
                    <a:pt x="27863" y="169164"/>
                  </a:lnTo>
                  <a:lnTo>
                    <a:pt x="25158" y="167030"/>
                  </a:lnTo>
                  <a:lnTo>
                    <a:pt x="21844" y="165849"/>
                  </a:lnTo>
                  <a:lnTo>
                    <a:pt x="9817" y="165849"/>
                  </a:lnTo>
                  <a:lnTo>
                    <a:pt x="2870" y="172808"/>
                  </a:lnTo>
                  <a:lnTo>
                    <a:pt x="2870" y="189903"/>
                  </a:lnTo>
                  <a:lnTo>
                    <a:pt x="9817" y="196862"/>
                  </a:lnTo>
                  <a:lnTo>
                    <a:pt x="26758" y="196862"/>
                  </a:lnTo>
                  <a:lnTo>
                    <a:pt x="33604" y="190157"/>
                  </a:lnTo>
                  <a:lnTo>
                    <a:pt x="33845" y="181825"/>
                  </a:lnTo>
                  <a:lnTo>
                    <a:pt x="84378" y="152666"/>
                  </a:lnTo>
                  <a:lnTo>
                    <a:pt x="132041" y="180187"/>
                  </a:lnTo>
                  <a:lnTo>
                    <a:pt x="132346" y="187350"/>
                  </a:lnTo>
                  <a:lnTo>
                    <a:pt x="136867" y="193675"/>
                  </a:lnTo>
                  <a:lnTo>
                    <a:pt x="143370" y="196367"/>
                  </a:lnTo>
                  <a:lnTo>
                    <a:pt x="143370" y="247751"/>
                  </a:lnTo>
                  <a:lnTo>
                    <a:pt x="96837" y="220891"/>
                  </a:lnTo>
                  <a:lnTo>
                    <a:pt x="95808" y="214934"/>
                  </a:lnTo>
                  <a:lnTo>
                    <a:pt x="90614" y="210388"/>
                  </a:lnTo>
                  <a:lnTo>
                    <a:pt x="77368" y="210388"/>
                  </a:lnTo>
                  <a:lnTo>
                    <a:pt x="71678" y="216065"/>
                  </a:lnTo>
                  <a:lnTo>
                    <a:pt x="71678" y="230047"/>
                  </a:lnTo>
                  <a:lnTo>
                    <a:pt x="77368" y="235737"/>
                  </a:lnTo>
                  <a:lnTo>
                    <a:pt x="86779" y="235737"/>
                  </a:lnTo>
                  <a:lnTo>
                    <a:pt x="89141" y="235026"/>
                  </a:lnTo>
                  <a:lnTo>
                    <a:pt x="91147" y="233730"/>
                  </a:lnTo>
                  <a:lnTo>
                    <a:pt x="135318" y="259219"/>
                  </a:lnTo>
                  <a:lnTo>
                    <a:pt x="84353" y="288645"/>
                  </a:lnTo>
                  <a:lnTo>
                    <a:pt x="33743" y="259435"/>
                  </a:lnTo>
                  <a:lnTo>
                    <a:pt x="33858" y="249097"/>
                  </a:lnTo>
                  <a:lnTo>
                    <a:pt x="26911" y="242138"/>
                  </a:lnTo>
                  <a:lnTo>
                    <a:pt x="9817" y="242138"/>
                  </a:lnTo>
                  <a:lnTo>
                    <a:pt x="2870" y="249097"/>
                  </a:lnTo>
                  <a:lnTo>
                    <a:pt x="2870" y="266192"/>
                  </a:lnTo>
                  <a:lnTo>
                    <a:pt x="9817" y="273151"/>
                  </a:lnTo>
                  <a:lnTo>
                    <a:pt x="21031" y="273151"/>
                  </a:lnTo>
                  <a:lnTo>
                    <a:pt x="23660" y="272427"/>
                  </a:lnTo>
                  <a:lnTo>
                    <a:pt x="25984" y="271094"/>
                  </a:lnTo>
                  <a:lnTo>
                    <a:pt x="84353" y="304774"/>
                  </a:lnTo>
                  <a:lnTo>
                    <a:pt x="143370" y="270700"/>
                  </a:lnTo>
                  <a:lnTo>
                    <a:pt x="143370" y="357403"/>
                  </a:lnTo>
                  <a:lnTo>
                    <a:pt x="157314" y="357403"/>
                  </a:lnTo>
                  <a:lnTo>
                    <a:pt x="157314" y="270700"/>
                  </a:lnTo>
                  <a:lnTo>
                    <a:pt x="216331" y="304774"/>
                  </a:lnTo>
                  <a:lnTo>
                    <a:pt x="274701" y="271094"/>
                  </a:lnTo>
                  <a:lnTo>
                    <a:pt x="277025" y="272427"/>
                  </a:lnTo>
                  <a:lnTo>
                    <a:pt x="279654" y="273151"/>
                  </a:lnTo>
                  <a:lnTo>
                    <a:pt x="290868" y="273151"/>
                  </a:lnTo>
                  <a:lnTo>
                    <a:pt x="297815" y="266192"/>
                  </a:lnTo>
                  <a:lnTo>
                    <a:pt x="297815" y="249097"/>
                  </a:lnTo>
                  <a:lnTo>
                    <a:pt x="290868" y="242138"/>
                  </a:lnTo>
                  <a:lnTo>
                    <a:pt x="273773" y="242138"/>
                  </a:lnTo>
                  <a:lnTo>
                    <a:pt x="266827" y="249097"/>
                  </a:lnTo>
                  <a:lnTo>
                    <a:pt x="266941" y="259435"/>
                  </a:lnTo>
                  <a:lnTo>
                    <a:pt x="216331" y="288645"/>
                  </a:lnTo>
                  <a:lnTo>
                    <a:pt x="165366" y="259219"/>
                  </a:lnTo>
                  <a:lnTo>
                    <a:pt x="209537" y="233730"/>
                  </a:lnTo>
                  <a:lnTo>
                    <a:pt x="211543" y="235026"/>
                  </a:lnTo>
                  <a:lnTo>
                    <a:pt x="213906" y="235737"/>
                  </a:lnTo>
                  <a:lnTo>
                    <a:pt x="223304" y="235737"/>
                  </a:lnTo>
                  <a:lnTo>
                    <a:pt x="229006" y="230047"/>
                  </a:lnTo>
                  <a:lnTo>
                    <a:pt x="229006" y="216065"/>
                  </a:lnTo>
                  <a:lnTo>
                    <a:pt x="223304" y="210388"/>
                  </a:lnTo>
                  <a:lnTo>
                    <a:pt x="210070" y="210388"/>
                  </a:lnTo>
                  <a:lnTo>
                    <a:pt x="204876" y="214934"/>
                  </a:lnTo>
                  <a:lnTo>
                    <a:pt x="203847" y="220878"/>
                  </a:lnTo>
                  <a:lnTo>
                    <a:pt x="157314" y="247751"/>
                  </a:lnTo>
                  <a:lnTo>
                    <a:pt x="157314" y="196367"/>
                  </a:lnTo>
                  <a:lnTo>
                    <a:pt x="163817" y="193675"/>
                  </a:lnTo>
                  <a:lnTo>
                    <a:pt x="168338" y="187350"/>
                  </a:lnTo>
                  <a:lnTo>
                    <a:pt x="168643" y="180187"/>
                  </a:lnTo>
                  <a:lnTo>
                    <a:pt x="216306" y="152666"/>
                  </a:lnTo>
                  <a:lnTo>
                    <a:pt x="266839" y="181825"/>
                  </a:lnTo>
                  <a:lnTo>
                    <a:pt x="267081" y="190157"/>
                  </a:lnTo>
                  <a:lnTo>
                    <a:pt x="273939" y="196862"/>
                  </a:lnTo>
                  <a:lnTo>
                    <a:pt x="290868" y="196862"/>
                  </a:lnTo>
                  <a:lnTo>
                    <a:pt x="297815" y="189903"/>
                  </a:lnTo>
                  <a:lnTo>
                    <a:pt x="297815" y="172808"/>
                  </a:lnTo>
                  <a:lnTo>
                    <a:pt x="290868" y="165849"/>
                  </a:lnTo>
                  <a:lnTo>
                    <a:pt x="278853" y="165849"/>
                  </a:lnTo>
                  <a:lnTo>
                    <a:pt x="275526" y="167030"/>
                  </a:lnTo>
                  <a:lnTo>
                    <a:pt x="272821" y="169164"/>
                  </a:lnTo>
                  <a:lnTo>
                    <a:pt x="230289" y="144589"/>
                  </a:lnTo>
                  <a:lnTo>
                    <a:pt x="271233" y="120954"/>
                  </a:lnTo>
                  <a:lnTo>
                    <a:pt x="274421" y="123393"/>
                  </a:lnTo>
                  <a:lnTo>
                    <a:pt x="278320" y="124739"/>
                  </a:lnTo>
                  <a:lnTo>
                    <a:pt x="282321" y="124739"/>
                  </a:lnTo>
                  <a:lnTo>
                    <a:pt x="289460" y="123295"/>
                  </a:lnTo>
                  <a:lnTo>
                    <a:pt x="295298" y="119360"/>
                  </a:lnTo>
                  <a:lnTo>
                    <a:pt x="299239" y="113530"/>
                  </a:lnTo>
                  <a:lnTo>
                    <a:pt x="300685" y="106400"/>
                  </a:lnTo>
                  <a:lnTo>
                    <a:pt x="299239" y="99270"/>
                  </a:lnTo>
                  <a:lnTo>
                    <a:pt x="295298" y="93440"/>
                  </a:lnTo>
                  <a:lnTo>
                    <a:pt x="289460" y="89505"/>
                  </a:lnTo>
                  <a:lnTo>
                    <a:pt x="282321" y="88061"/>
                  </a:lnTo>
                  <a:lnTo>
                    <a:pt x="275190" y="89505"/>
                  </a:lnTo>
                  <a:lnTo>
                    <a:pt x="269360" y="93440"/>
                  </a:lnTo>
                  <a:lnTo>
                    <a:pt x="265426" y="99270"/>
                  </a:lnTo>
                  <a:lnTo>
                    <a:pt x="263982" y="106400"/>
                  </a:lnTo>
                  <a:lnTo>
                    <a:pt x="264185" y="108889"/>
                  </a:lnTo>
                  <a:lnTo>
                    <a:pt x="163664" y="166928"/>
                  </a:lnTo>
                  <a:lnTo>
                    <a:pt x="161950" y="165100"/>
                  </a:lnTo>
                  <a:lnTo>
                    <a:pt x="159880" y="163626"/>
                  </a:lnTo>
                  <a:lnTo>
                    <a:pt x="157594" y="162636"/>
                  </a:lnTo>
                  <a:lnTo>
                    <a:pt x="157594" y="122783"/>
                  </a:lnTo>
                  <a:lnTo>
                    <a:pt x="165823" y="119786"/>
                  </a:lnTo>
                  <a:lnTo>
                    <a:pt x="171500" y="111874"/>
                  </a:lnTo>
                  <a:lnTo>
                    <a:pt x="171500" y="102323"/>
                  </a:lnTo>
                  <a:lnTo>
                    <a:pt x="203974" y="83591"/>
                  </a:lnTo>
                  <a:lnTo>
                    <a:pt x="207556" y="86169"/>
                  </a:lnTo>
                  <a:lnTo>
                    <a:pt x="211836" y="87566"/>
                  </a:lnTo>
                  <a:lnTo>
                    <a:pt x="216306" y="87566"/>
                  </a:lnTo>
                  <a:lnTo>
                    <a:pt x="224554" y="85899"/>
                  </a:lnTo>
                  <a:lnTo>
                    <a:pt x="231297" y="81356"/>
                  </a:lnTo>
                  <a:lnTo>
                    <a:pt x="235846" y="74622"/>
                  </a:lnTo>
                  <a:lnTo>
                    <a:pt x="237515" y="66382"/>
                  </a:lnTo>
                  <a:lnTo>
                    <a:pt x="235846" y="58143"/>
                  </a:lnTo>
                  <a:lnTo>
                    <a:pt x="231297" y="51409"/>
                  </a:lnTo>
                  <a:lnTo>
                    <a:pt x="224554" y="46866"/>
                  </a:lnTo>
                  <a:lnTo>
                    <a:pt x="216306" y="45199"/>
                  </a:lnTo>
                  <a:lnTo>
                    <a:pt x="208081" y="46866"/>
                  </a:lnTo>
                  <a:lnTo>
                    <a:pt x="201355" y="51409"/>
                  </a:lnTo>
                  <a:lnTo>
                    <a:pt x="196814" y="58143"/>
                  </a:lnTo>
                  <a:lnTo>
                    <a:pt x="195148" y="66382"/>
                  </a:lnTo>
                  <a:lnTo>
                    <a:pt x="195148" y="68326"/>
                  </a:lnTo>
                  <a:lnTo>
                    <a:pt x="195414" y="70243"/>
                  </a:lnTo>
                  <a:lnTo>
                    <a:pt x="195935" y="72097"/>
                  </a:lnTo>
                  <a:lnTo>
                    <a:pt x="166420" y="89141"/>
                  </a:lnTo>
                  <a:lnTo>
                    <a:pt x="164058" y="86372"/>
                  </a:lnTo>
                  <a:lnTo>
                    <a:pt x="161010" y="84251"/>
                  </a:lnTo>
                  <a:lnTo>
                    <a:pt x="157594" y="83007"/>
                  </a:lnTo>
                  <a:lnTo>
                    <a:pt x="157594" y="23037"/>
                  </a:lnTo>
                  <a:lnTo>
                    <a:pt x="160947" y="20701"/>
                  </a:lnTo>
                  <a:lnTo>
                    <a:pt x="162991" y="16865"/>
                  </a:lnTo>
                  <a:lnTo>
                    <a:pt x="162991" y="5854"/>
                  </a:lnTo>
                  <a:lnTo>
                    <a:pt x="157594" y="266"/>
                  </a:lnTo>
                  <a:lnTo>
                    <a:pt x="149783" y="0"/>
                  </a:lnTo>
                  <a:close/>
                </a:path>
              </a:pathLst>
            </a:custGeom>
            <a:solidFill>
              <a:srgbClr val="134E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707" y="6158839"/>
              <a:ext cx="79629" cy="8716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26072" y="6160509"/>
              <a:ext cx="52069" cy="83820"/>
            </a:xfrm>
            <a:custGeom>
              <a:avLst/>
              <a:gdLst/>
              <a:ahLst/>
              <a:cxnLst/>
              <a:rect l="l" t="t" r="r" b="b"/>
              <a:pathLst>
                <a:path w="52069" h="83820">
                  <a:moveTo>
                    <a:pt x="51244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51841" y="83820"/>
                  </a:lnTo>
                  <a:lnTo>
                    <a:pt x="51841" y="68008"/>
                  </a:lnTo>
                  <a:lnTo>
                    <a:pt x="16522" y="68008"/>
                  </a:lnTo>
                  <a:lnTo>
                    <a:pt x="16522" y="49212"/>
                  </a:lnTo>
                  <a:lnTo>
                    <a:pt x="48247" y="49212"/>
                  </a:lnTo>
                  <a:lnTo>
                    <a:pt x="48247" y="33642"/>
                  </a:lnTo>
                  <a:lnTo>
                    <a:pt x="16522" y="33642"/>
                  </a:lnTo>
                  <a:lnTo>
                    <a:pt x="16522" y="15811"/>
                  </a:lnTo>
                  <a:lnTo>
                    <a:pt x="51244" y="15811"/>
                  </a:lnTo>
                  <a:lnTo>
                    <a:pt x="51244" y="0"/>
                  </a:lnTo>
                  <a:close/>
                </a:path>
              </a:pathLst>
            </a:custGeom>
            <a:solidFill>
              <a:srgbClr val="134E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5092" y="6160508"/>
              <a:ext cx="169776" cy="838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8577" y="6160515"/>
              <a:ext cx="63817" cy="83807"/>
            </a:xfrm>
            <a:prstGeom prst="rect">
              <a:avLst/>
            </a:prstGeom>
          </p:spPr>
        </p:pic>
      </p:grpSp>
      <p:sp>
        <p:nvSpPr>
          <p:cNvPr id="16" name="object 16"/>
          <p:cNvSpPr/>
          <p:nvPr/>
        </p:nvSpPr>
        <p:spPr>
          <a:xfrm>
            <a:off x="1227599" y="5810941"/>
            <a:ext cx="10353675" cy="0"/>
          </a:xfrm>
          <a:custGeom>
            <a:avLst/>
            <a:gdLst/>
            <a:ahLst/>
            <a:cxnLst/>
            <a:rect l="l" t="t" r="r" b="b"/>
            <a:pathLst>
              <a:path w="10353675">
                <a:moveTo>
                  <a:pt x="0" y="0"/>
                </a:moveTo>
                <a:lnTo>
                  <a:pt x="10353598" y="0"/>
                </a:lnTo>
              </a:path>
            </a:pathLst>
          </a:custGeom>
          <a:ln w="6350">
            <a:solidFill>
              <a:srgbClr val="134E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35"/>
              </a:spcBef>
            </a:pPr>
            <a:r>
              <a:rPr dirty="0"/>
              <a:t>CEDAR</a:t>
            </a:r>
            <a:r>
              <a:rPr spc="114" dirty="0"/>
              <a:t> </a:t>
            </a:r>
            <a:r>
              <a:rPr dirty="0"/>
              <a:t>project</a:t>
            </a:r>
            <a:r>
              <a:rPr spc="130" dirty="0"/>
              <a:t> </a:t>
            </a:r>
            <a:r>
              <a:rPr dirty="0"/>
              <a:t>has</a:t>
            </a:r>
            <a:r>
              <a:rPr spc="125" dirty="0"/>
              <a:t> </a:t>
            </a:r>
            <a:r>
              <a:rPr dirty="0"/>
              <a:t>received</a:t>
            </a:r>
            <a:r>
              <a:rPr spc="130" dirty="0"/>
              <a:t> </a:t>
            </a:r>
            <a:r>
              <a:rPr dirty="0"/>
              <a:t>funding</a:t>
            </a:r>
            <a:r>
              <a:rPr spc="125" dirty="0"/>
              <a:t> </a:t>
            </a:r>
            <a:r>
              <a:rPr dirty="0"/>
              <a:t>by</a:t>
            </a:r>
            <a:r>
              <a:rPr spc="130" dirty="0"/>
              <a:t> </a:t>
            </a:r>
            <a:r>
              <a:rPr dirty="0"/>
              <a:t>the</a:t>
            </a:r>
            <a:r>
              <a:rPr spc="125" dirty="0"/>
              <a:t> </a:t>
            </a:r>
            <a:r>
              <a:rPr dirty="0"/>
              <a:t>European</a:t>
            </a:r>
            <a:r>
              <a:rPr spc="130" dirty="0"/>
              <a:t> </a:t>
            </a:r>
            <a:r>
              <a:rPr spc="-10" dirty="0"/>
              <a:t>Union’s</a:t>
            </a:r>
            <a:r>
              <a:rPr spc="500" dirty="0"/>
              <a:t> </a:t>
            </a:r>
            <a:r>
              <a:rPr dirty="0"/>
              <a:t>Horizon</a:t>
            </a:r>
            <a:r>
              <a:rPr spc="135" dirty="0"/>
              <a:t> </a:t>
            </a:r>
            <a:r>
              <a:rPr dirty="0"/>
              <a:t>Europe,</a:t>
            </a:r>
            <a:r>
              <a:rPr spc="135" dirty="0"/>
              <a:t> </a:t>
            </a:r>
            <a:r>
              <a:rPr dirty="0"/>
              <a:t>under</a:t>
            </a:r>
            <a:r>
              <a:rPr spc="140" dirty="0"/>
              <a:t> </a:t>
            </a:r>
            <a:r>
              <a:rPr dirty="0"/>
              <a:t>grant</a:t>
            </a:r>
            <a:r>
              <a:rPr spc="135" dirty="0"/>
              <a:t> </a:t>
            </a:r>
            <a:r>
              <a:rPr dirty="0"/>
              <a:t>agreement</a:t>
            </a:r>
            <a:r>
              <a:rPr spc="135" dirty="0"/>
              <a:t> </a:t>
            </a:r>
            <a:r>
              <a:rPr dirty="0"/>
              <a:t>no</a:t>
            </a:r>
            <a:r>
              <a:rPr spc="140" dirty="0"/>
              <a:t> </a:t>
            </a:r>
            <a:r>
              <a:rPr spc="-10" dirty="0"/>
              <a:t>101135577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dirty="0"/>
              <a:t>Title</a:t>
            </a:r>
            <a:endParaRPr spc="-30" dirty="0"/>
          </a:p>
        </p:txBody>
      </p:sp>
      <p:sp>
        <p:nvSpPr>
          <p:cNvPr id="3" name="object 3"/>
          <p:cNvSpPr txBox="1"/>
          <p:nvPr/>
        </p:nvSpPr>
        <p:spPr>
          <a:xfrm>
            <a:off x="599300" y="1499823"/>
            <a:ext cx="5288915" cy="2219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2890">
              <a:lnSpc>
                <a:spcPct val="111100"/>
              </a:lnSpc>
              <a:spcBef>
                <a:spcPts val="1130"/>
              </a:spcBef>
            </a:pPr>
            <a:r>
              <a:rPr lang="it-IT" sz="1500" dirty="0">
                <a:solidFill>
                  <a:srgbClr val="134E5D"/>
                </a:solidFill>
                <a:latin typeface="Poppins"/>
                <a:cs typeface="Poppins"/>
              </a:rPr>
              <a:t>Lorem ipsum dolor sit amet, consectetur adipiscing eli Lorem ipsum dolor sit amet, consectetur adipiscing eli Lorem ipsum dolor sit amet, consectetur adipiscing eli</a:t>
            </a:r>
          </a:p>
          <a:p>
            <a:pPr marL="12700" marR="262890">
              <a:lnSpc>
                <a:spcPct val="111100"/>
              </a:lnSpc>
              <a:spcBef>
                <a:spcPts val="1130"/>
              </a:spcBef>
            </a:pPr>
            <a:endParaRPr lang="it-IT" sz="1500" dirty="0">
              <a:solidFill>
                <a:srgbClr val="134E5D"/>
              </a:solidFill>
              <a:latin typeface="Poppins"/>
              <a:cs typeface="Poppins"/>
            </a:endParaRPr>
          </a:p>
          <a:p>
            <a:pPr marL="12700" marR="262890">
              <a:lnSpc>
                <a:spcPct val="111100"/>
              </a:lnSpc>
              <a:spcBef>
                <a:spcPts val="1130"/>
              </a:spcBef>
            </a:pPr>
            <a:r>
              <a:rPr lang="it-IT" sz="1500" dirty="0">
                <a:solidFill>
                  <a:srgbClr val="134E5D"/>
                </a:solidFill>
                <a:latin typeface="Poppins"/>
                <a:cs typeface="Poppins"/>
              </a:rPr>
              <a:t> </a:t>
            </a:r>
          </a:p>
          <a:p>
            <a:pPr marL="12700" marR="262890">
              <a:lnSpc>
                <a:spcPct val="111100"/>
              </a:lnSpc>
              <a:spcBef>
                <a:spcPts val="1130"/>
              </a:spcBef>
            </a:pPr>
            <a:endParaRPr sz="1500" dirty="0">
              <a:latin typeface="Poppins"/>
              <a:cs typeface="Poppin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7006" y="6027931"/>
            <a:ext cx="323545" cy="21579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12000" y="5807782"/>
            <a:ext cx="550545" cy="438784"/>
            <a:chOff x="612000" y="5807782"/>
            <a:chExt cx="550545" cy="438784"/>
          </a:xfrm>
        </p:grpSpPr>
        <p:sp>
          <p:nvSpPr>
            <p:cNvPr id="6" name="object 6"/>
            <p:cNvSpPr/>
            <p:nvPr/>
          </p:nvSpPr>
          <p:spPr>
            <a:xfrm>
              <a:off x="612000" y="5807782"/>
              <a:ext cx="300990" cy="357505"/>
            </a:xfrm>
            <a:custGeom>
              <a:avLst/>
              <a:gdLst/>
              <a:ahLst/>
              <a:cxnLst/>
              <a:rect l="l" t="t" r="r" b="b"/>
              <a:pathLst>
                <a:path w="300990" h="357504">
                  <a:moveTo>
                    <a:pt x="149783" y="0"/>
                  </a:moveTo>
                  <a:lnTo>
                    <a:pt x="143065" y="292"/>
                  </a:lnTo>
                  <a:lnTo>
                    <a:pt x="137693" y="5867"/>
                  </a:lnTo>
                  <a:lnTo>
                    <a:pt x="137693" y="16865"/>
                  </a:lnTo>
                  <a:lnTo>
                    <a:pt x="139738" y="20701"/>
                  </a:lnTo>
                  <a:lnTo>
                    <a:pt x="143090" y="23037"/>
                  </a:lnTo>
                  <a:lnTo>
                    <a:pt x="143090" y="83007"/>
                  </a:lnTo>
                  <a:lnTo>
                    <a:pt x="139661" y="84251"/>
                  </a:lnTo>
                  <a:lnTo>
                    <a:pt x="136626" y="86372"/>
                  </a:lnTo>
                  <a:lnTo>
                    <a:pt x="134264" y="89141"/>
                  </a:lnTo>
                  <a:lnTo>
                    <a:pt x="104749" y="72097"/>
                  </a:lnTo>
                  <a:lnTo>
                    <a:pt x="105270" y="70243"/>
                  </a:lnTo>
                  <a:lnTo>
                    <a:pt x="105537" y="68338"/>
                  </a:lnTo>
                  <a:lnTo>
                    <a:pt x="105537" y="66382"/>
                  </a:lnTo>
                  <a:lnTo>
                    <a:pt x="103870" y="58143"/>
                  </a:lnTo>
                  <a:lnTo>
                    <a:pt x="99329" y="51409"/>
                  </a:lnTo>
                  <a:lnTo>
                    <a:pt x="92603" y="46866"/>
                  </a:lnTo>
                  <a:lnTo>
                    <a:pt x="84378" y="45199"/>
                  </a:lnTo>
                  <a:lnTo>
                    <a:pt x="76130" y="46866"/>
                  </a:lnTo>
                  <a:lnTo>
                    <a:pt x="69388" y="51409"/>
                  </a:lnTo>
                  <a:lnTo>
                    <a:pt x="64838" y="58143"/>
                  </a:lnTo>
                  <a:lnTo>
                    <a:pt x="63169" y="66382"/>
                  </a:lnTo>
                  <a:lnTo>
                    <a:pt x="64838" y="74622"/>
                  </a:lnTo>
                  <a:lnTo>
                    <a:pt x="69388" y="81356"/>
                  </a:lnTo>
                  <a:lnTo>
                    <a:pt x="76130" y="85899"/>
                  </a:lnTo>
                  <a:lnTo>
                    <a:pt x="84378" y="87566"/>
                  </a:lnTo>
                  <a:lnTo>
                    <a:pt x="88849" y="87566"/>
                  </a:lnTo>
                  <a:lnTo>
                    <a:pt x="93129" y="86169"/>
                  </a:lnTo>
                  <a:lnTo>
                    <a:pt x="96710" y="83591"/>
                  </a:lnTo>
                  <a:lnTo>
                    <a:pt x="129184" y="102323"/>
                  </a:lnTo>
                  <a:lnTo>
                    <a:pt x="129184" y="111874"/>
                  </a:lnTo>
                  <a:lnTo>
                    <a:pt x="134861" y="119786"/>
                  </a:lnTo>
                  <a:lnTo>
                    <a:pt x="143090" y="122783"/>
                  </a:lnTo>
                  <a:lnTo>
                    <a:pt x="143090" y="162636"/>
                  </a:lnTo>
                  <a:lnTo>
                    <a:pt x="140804" y="163626"/>
                  </a:lnTo>
                  <a:lnTo>
                    <a:pt x="138722" y="165100"/>
                  </a:lnTo>
                  <a:lnTo>
                    <a:pt x="137020" y="166928"/>
                  </a:lnTo>
                  <a:lnTo>
                    <a:pt x="36512" y="108902"/>
                  </a:lnTo>
                  <a:lnTo>
                    <a:pt x="18364" y="88061"/>
                  </a:lnTo>
                  <a:lnTo>
                    <a:pt x="11224" y="89505"/>
                  </a:lnTo>
                  <a:lnTo>
                    <a:pt x="5386" y="93440"/>
                  </a:lnTo>
                  <a:lnTo>
                    <a:pt x="1446" y="99270"/>
                  </a:lnTo>
                  <a:lnTo>
                    <a:pt x="0" y="106400"/>
                  </a:lnTo>
                  <a:lnTo>
                    <a:pt x="1446" y="113530"/>
                  </a:lnTo>
                  <a:lnTo>
                    <a:pt x="5386" y="119360"/>
                  </a:lnTo>
                  <a:lnTo>
                    <a:pt x="11224" y="123295"/>
                  </a:lnTo>
                  <a:lnTo>
                    <a:pt x="18364" y="124739"/>
                  </a:lnTo>
                  <a:lnTo>
                    <a:pt x="22364" y="124739"/>
                  </a:lnTo>
                  <a:lnTo>
                    <a:pt x="26263" y="123393"/>
                  </a:lnTo>
                  <a:lnTo>
                    <a:pt x="29438" y="120954"/>
                  </a:lnTo>
                  <a:lnTo>
                    <a:pt x="70396" y="144589"/>
                  </a:lnTo>
                  <a:lnTo>
                    <a:pt x="27863" y="169164"/>
                  </a:lnTo>
                  <a:lnTo>
                    <a:pt x="25158" y="167030"/>
                  </a:lnTo>
                  <a:lnTo>
                    <a:pt x="21844" y="165849"/>
                  </a:lnTo>
                  <a:lnTo>
                    <a:pt x="9817" y="165849"/>
                  </a:lnTo>
                  <a:lnTo>
                    <a:pt x="2870" y="172808"/>
                  </a:lnTo>
                  <a:lnTo>
                    <a:pt x="2870" y="189903"/>
                  </a:lnTo>
                  <a:lnTo>
                    <a:pt x="9817" y="196862"/>
                  </a:lnTo>
                  <a:lnTo>
                    <a:pt x="26758" y="196862"/>
                  </a:lnTo>
                  <a:lnTo>
                    <a:pt x="33604" y="190157"/>
                  </a:lnTo>
                  <a:lnTo>
                    <a:pt x="33845" y="181825"/>
                  </a:lnTo>
                  <a:lnTo>
                    <a:pt x="84378" y="152666"/>
                  </a:lnTo>
                  <a:lnTo>
                    <a:pt x="132041" y="180187"/>
                  </a:lnTo>
                  <a:lnTo>
                    <a:pt x="132346" y="187350"/>
                  </a:lnTo>
                  <a:lnTo>
                    <a:pt x="136867" y="193675"/>
                  </a:lnTo>
                  <a:lnTo>
                    <a:pt x="143370" y="196367"/>
                  </a:lnTo>
                  <a:lnTo>
                    <a:pt x="143370" y="247751"/>
                  </a:lnTo>
                  <a:lnTo>
                    <a:pt x="96837" y="220891"/>
                  </a:lnTo>
                  <a:lnTo>
                    <a:pt x="95808" y="214934"/>
                  </a:lnTo>
                  <a:lnTo>
                    <a:pt x="90614" y="210388"/>
                  </a:lnTo>
                  <a:lnTo>
                    <a:pt x="77368" y="210388"/>
                  </a:lnTo>
                  <a:lnTo>
                    <a:pt x="71678" y="216065"/>
                  </a:lnTo>
                  <a:lnTo>
                    <a:pt x="71678" y="230047"/>
                  </a:lnTo>
                  <a:lnTo>
                    <a:pt x="77368" y="235737"/>
                  </a:lnTo>
                  <a:lnTo>
                    <a:pt x="86779" y="235737"/>
                  </a:lnTo>
                  <a:lnTo>
                    <a:pt x="89141" y="235026"/>
                  </a:lnTo>
                  <a:lnTo>
                    <a:pt x="91147" y="233730"/>
                  </a:lnTo>
                  <a:lnTo>
                    <a:pt x="135318" y="259219"/>
                  </a:lnTo>
                  <a:lnTo>
                    <a:pt x="84353" y="288645"/>
                  </a:lnTo>
                  <a:lnTo>
                    <a:pt x="33743" y="259435"/>
                  </a:lnTo>
                  <a:lnTo>
                    <a:pt x="33858" y="249097"/>
                  </a:lnTo>
                  <a:lnTo>
                    <a:pt x="26911" y="242138"/>
                  </a:lnTo>
                  <a:lnTo>
                    <a:pt x="9817" y="242138"/>
                  </a:lnTo>
                  <a:lnTo>
                    <a:pt x="2870" y="249097"/>
                  </a:lnTo>
                  <a:lnTo>
                    <a:pt x="2870" y="266192"/>
                  </a:lnTo>
                  <a:lnTo>
                    <a:pt x="9817" y="273151"/>
                  </a:lnTo>
                  <a:lnTo>
                    <a:pt x="21031" y="273151"/>
                  </a:lnTo>
                  <a:lnTo>
                    <a:pt x="23660" y="272427"/>
                  </a:lnTo>
                  <a:lnTo>
                    <a:pt x="25984" y="271094"/>
                  </a:lnTo>
                  <a:lnTo>
                    <a:pt x="84353" y="304774"/>
                  </a:lnTo>
                  <a:lnTo>
                    <a:pt x="143370" y="270700"/>
                  </a:lnTo>
                  <a:lnTo>
                    <a:pt x="143370" y="357403"/>
                  </a:lnTo>
                  <a:lnTo>
                    <a:pt x="157314" y="357403"/>
                  </a:lnTo>
                  <a:lnTo>
                    <a:pt x="157314" y="270700"/>
                  </a:lnTo>
                  <a:lnTo>
                    <a:pt x="216331" y="304774"/>
                  </a:lnTo>
                  <a:lnTo>
                    <a:pt x="274701" y="271094"/>
                  </a:lnTo>
                  <a:lnTo>
                    <a:pt x="277025" y="272427"/>
                  </a:lnTo>
                  <a:lnTo>
                    <a:pt x="279654" y="273151"/>
                  </a:lnTo>
                  <a:lnTo>
                    <a:pt x="290868" y="273151"/>
                  </a:lnTo>
                  <a:lnTo>
                    <a:pt x="297815" y="266192"/>
                  </a:lnTo>
                  <a:lnTo>
                    <a:pt x="297815" y="249097"/>
                  </a:lnTo>
                  <a:lnTo>
                    <a:pt x="290868" y="242138"/>
                  </a:lnTo>
                  <a:lnTo>
                    <a:pt x="273773" y="242138"/>
                  </a:lnTo>
                  <a:lnTo>
                    <a:pt x="266827" y="249097"/>
                  </a:lnTo>
                  <a:lnTo>
                    <a:pt x="266941" y="259435"/>
                  </a:lnTo>
                  <a:lnTo>
                    <a:pt x="216331" y="288645"/>
                  </a:lnTo>
                  <a:lnTo>
                    <a:pt x="165366" y="259219"/>
                  </a:lnTo>
                  <a:lnTo>
                    <a:pt x="209537" y="233730"/>
                  </a:lnTo>
                  <a:lnTo>
                    <a:pt x="211543" y="235026"/>
                  </a:lnTo>
                  <a:lnTo>
                    <a:pt x="213906" y="235737"/>
                  </a:lnTo>
                  <a:lnTo>
                    <a:pt x="223304" y="235737"/>
                  </a:lnTo>
                  <a:lnTo>
                    <a:pt x="229006" y="230047"/>
                  </a:lnTo>
                  <a:lnTo>
                    <a:pt x="229006" y="216065"/>
                  </a:lnTo>
                  <a:lnTo>
                    <a:pt x="223304" y="210388"/>
                  </a:lnTo>
                  <a:lnTo>
                    <a:pt x="210070" y="210388"/>
                  </a:lnTo>
                  <a:lnTo>
                    <a:pt x="204876" y="214934"/>
                  </a:lnTo>
                  <a:lnTo>
                    <a:pt x="203847" y="220878"/>
                  </a:lnTo>
                  <a:lnTo>
                    <a:pt x="157314" y="247751"/>
                  </a:lnTo>
                  <a:lnTo>
                    <a:pt x="157314" y="196367"/>
                  </a:lnTo>
                  <a:lnTo>
                    <a:pt x="163817" y="193675"/>
                  </a:lnTo>
                  <a:lnTo>
                    <a:pt x="168338" y="187350"/>
                  </a:lnTo>
                  <a:lnTo>
                    <a:pt x="168643" y="180187"/>
                  </a:lnTo>
                  <a:lnTo>
                    <a:pt x="216306" y="152666"/>
                  </a:lnTo>
                  <a:lnTo>
                    <a:pt x="266839" y="181825"/>
                  </a:lnTo>
                  <a:lnTo>
                    <a:pt x="267081" y="190157"/>
                  </a:lnTo>
                  <a:lnTo>
                    <a:pt x="273939" y="196862"/>
                  </a:lnTo>
                  <a:lnTo>
                    <a:pt x="290868" y="196862"/>
                  </a:lnTo>
                  <a:lnTo>
                    <a:pt x="297815" y="189903"/>
                  </a:lnTo>
                  <a:lnTo>
                    <a:pt x="297815" y="172808"/>
                  </a:lnTo>
                  <a:lnTo>
                    <a:pt x="290868" y="165849"/>
                  </a:lnTo>
                  <a:lnTo>
                    <a:pt x="278853" y="165849"/>
                  </a:lnTo>
                  <a:lnTo>
                    <a:pt x="275526" y="167030"/>
                  </a:lnTo>
                  <a:lnTo>
                    <a:pt x="272821" y="169164"/>
                  </a:lnTo>
                  <a:lnTo>
                    <a:pt x="230289" y="144589"/>
                  </a:lnTo>
                  <a:lnTo>
                    <a:pt x="271233" y="120954"/>
                  </a:lnTo>
                  <a:lnTo>
                    <a:pt x="274421" y="123393"/>
                  </a:lnTo>
                  <a:lnTo>
                    <a:pt x="278320" y="124739"/>
                  </a:lnTo>
                  <a:lnTo>
                    <a:pt x="282321" y="124739"/>
                  </a:lnTo>
                  <a:lnTo>
                    <a:pt x="289460" y="123295"/>
                  </a:lnTo>
                  <a:lnTo>
                    <a:pt x="295298" y="119360"/>
                  </a:lnTo>
                  <a:lnTo>
                    <a:pt x="299239" y="113530"/>
                  </a:lnTo>
                  <a:lnTo>
                    <a:pt x="300685" y="106400"/>
                  </a:lnTo>
                  <a:lnTo>
                    <a:pt x="299239" y="99270"/>
                  </a:lnTo>
                  <a:lnTo>
                    <a:pt x="295298" y="93440"/>
                  </a:lnTo>
                  <a:lnTo>
                    <a:pt x="289460" y="89505"/>
                  </a:lnTo>
                  <a:lnTo>
                    <a:pt x="282321" y="88061"/>
                  </a:lnTo>
                  <a:lnTo>
                    <a:pt x="275190" y="89505"/>
                  </a:lnTo>
                  <a:lnTo>
                    <a:pt x="269360" y="93440"/>
                  </a:lnTo>
                  <a:lnTo>
                    <a:pt x="265426" y="99270"/>
                  </a:lnTo>
                  <a:lnTo>
                    <a:pt x="263982" y="106400"/>
                  </a:lnTo>
                  <a:lnTo>
                    <a:pt x="264185" y="108889"/>
                  </a:lnTo>
                  <a:lnTo>
                    <a:pt x="163664" y="166928"/>
                  </a:lnTo>
                  <a:lnTo>
                    <a:pt x="161950" y="165100"/>
                  </a:lnTo>
                  <a:lnTo>
                    <a:pt x="159880" y="163626"/>
                  </a:lnTo>
                  <a:lnTo>
                    <a:pt x="157594" y="162636"/>
                  </a:lnTo>
                  <a:lnTo>
                    <a:pt x="157594" y="122783"/>
                  </a:lnTo>
                  <a:lnTo>
                    <a:pt x="165823" y="119786"/>
                  </a:lnTo>
                  <a:lnTo>
                    <a:pt x="171500" y="111874"/>
                  </a:lnTo>
                  <a:lnTo>
                    <a:pt x="171500" y="102323"/>
                  </a:lnTo>
                  <a:lnTo>
                    <a:pt x="203974" y="83591"/>
                  </a:lnTo>
                  <a:lnTo>
                    <a:pt x="207556" y="86169"/>
                  </a:lnTo>
                  <a:lnTo>
                    <a:pt x="211836" y="87566"/>
                  </a:lnTo>
                  <a:lnTo>
                    <a:pt x="216306" y="87566"/>
                  </a:lnTo>
                  <a:lnTo>
                    <a:pt x="224554" y="85899"/>
                  </a:lnTo>
                  <a:lnTo>
                    <a:pt x="231297" y="81356"/>
                  </a:lnTo>
                  <a:lnTo>
                    <a:pt x="235846" y="74622"/>
                  </a:lnTo>
                  <a:lnTo>
                    <a:pt x="237515" y="66382"/>
                  </a:lnTo>
                  <a:lnTo>
                    <a:pt x="235846" y="58143"/>
                  </a:lnTo>
                  <a:lnTo>
                    <a:pt x="231297" y="51409"/>
                  </a:lnTo>
                  <a:lnTo>
                    <a:pt x="224554" y="46866"/>
                  </a:lnTo>
                  <a:lnTo>
                    <a:pt x="216306" y="45199"/>
                  </a:lnTo>
                  <a:lnTo>
                    <a:pt x="208081" y="46866"/>
                  </a:lnTo>
                  <a:lnTo>
                    <a:pt x="201355" y="51409"/>
                  </a:lnTo>
                  <a:lnTo>
                    <a:pt x="196814" y="58143"/>
                  </a:lnTo>
                  <a:lnTo>
                    <a:pt x="195148" y="66382"/>
                  </a:lnTo>
                  <a:lnTo>
                    <a:pt x="195148" y="68326"/>
                  </a:lnTo>
                  <a:lnTo>
                    <a:pt x="195414" y="70243"/>
                  </a:lnTo>
                  <a:lnTo>
                    <a:pt x="195935" y="72097"/>
                  </a:lnTo>
                  <a:lnTo>
                    <a:pt x="166420" y="89141"/>
                  </a:lnTo>
                  <a:lnTo>
                    <a:pt x="164058" y="86372"/>
                  </a:lnTo>
                  <a:lnTo>
                    <a:pt x="161010" y="84251"/>
                  </a:lnTo>
                  <a:lnTo>
                    <a:pt x="157594" y="83007"/>
                  </a:lnTo>
                  <a:lnTo>
                    <a:pt x="157594" y="23037"/>
                  </a:lnTo>
                  <a:lnTo>
                    <a:pt x="160947" y="20701"/>
                  </a:lnTo>
                  <a:lnTo>
                    <a:pt x="162991" y="16865"/>
                  </a:lnTo>
                  <a:lnTo>
                    <a:pt x="162991" y="5854"/>
                  </a:lnTo>
                  <a:lnTo>
                    <a:pt x="157594" y="266"/>
                  </a:lnTo>
                  <a:lnTo>
                    <a:pt x="149783" y="0"/>
                  </a:lnTo>
                  <a:close/>
                </a:path>
              </a:pathLst>
            </a:custGeom>
            <a:solidFill>
              <a:srgbClr val="134E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707" y="6158839"/>
              <a:ext cx="79629" cy="871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26072" y="6160509"/>
              <a:ext cx="52069" cy="83820"/>
            </a:xfrm>
            <a:custGeom>
              <a:avLst/>
              <a:gdLst/>
              <a:ahLst/>
              <a:cxnLst/>
              <a:rect l="l" t="t" r="r" b="b"/>
              <a:pathLst>
                <a:path w="52069" h="83820">
                  <a:moveTo>
                    <a:pt x="51244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51841" y="83820"/>
                  </a:lnTo>
                  <a:lnTo>
                    <a:pt x="51841" y="68008"/>
                  </a:lnTo>
                  <a:lnTo>
                    <a:pt x="16522" y="68008"/>
                  </a:lnTo>
                  <a:lnTo>
                    <a:pt x="16522" y="49212"/>
                  </a:lnTo>
                  <a:lnTo>
                    <a:pt x="48247" y="49212"/>
                  </a:lnTo>
                  <a:lnTo>
                    <a:pt x="48247" y="33642"/>
                  </a:lnTo>
                  <a:lnTo>
                    <a:pt x="16522" y="33642"/>
                  </a:lnTo>
                  <a:lnTo>
                    <a:pt x="16522" y="15811"/>
                  </a:lnTo>
                  <a:lnTo>
                    <a:pt x="51244" y="15811"/>
                  </a:lnTo>
                  <a:lnTo>
                    <a:pt x="51244" y="0"/>
                  </a:lnTo>
                  <a:close/>
                </a:path>
              </a:pathLst>
            </a:custGeom>
            <a:solidFill>
              <a:srgbClr val="134E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5092" y="6160508"/>
              <a:ext cx="169776" cy="8381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8577" y="6160515"/>
              <a:ext cx="63817" cy="83807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227599" y="612000"/>
            <a:ext cx="10353675" cy="5202555"/>
            <a:chOff x="1227599" y="612000"/>
            <a:chExt cx="10353675" cy="520255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72796" y="612000"/>
              <a:ext cx="5408409" cy="520212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227599" y="5810940"/>
              <a:ext cx="10353675" cy="0"/>
            </a:xfrm>
            <a:custGeom>
              <a:avLst/>
              <a:gdLst/>
              <a:ahLst/>
              <a:cxnLst/>
              <a:rect l="l" t="t" r="r" b="b"/>
              <a:pathLst>
                <a:path w="10353675">
                  <a:moveTo>
                    <a:pt x="0" y="0"/>
                  </a:moveTo>
                  <a:lnTo>
                    <a:pt x="10353598" y="0"/>
                  </a:lnTo>
                </a:path>
              </a:pathLst>
            </a:custGeom>
            <a:ln w="6350">
              <a:solidFill>
                <a:srgbClr val="134E5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35"/>
              </a:spcBef>
            </a:pPr>
            <a:r>
              <a:rPr dirty="0"/>
              <a:t>CEDAR</a:t>
            </a:r>
            <a:r>
              <a:rPr spc="114" dirty="0"/>
              <a:t> </a:t>
            </a:r>
            <a:r>
              <a:rPr dirty="0"/>
              <a:t>project</a:t>
            </a:r>
            <a:r>
              <a:rPr spc="130" dirty="0"/>
              <a:t> </a:t>
            </a:r>
            <a:r>
              <a:rPr dirty="0"/>
              <a:t>has</a:t>
            </a:r>
            <a:r>
              <a:rPr spc="125" dirty="0"/>
              <a:t> </a:t>
            </a:r>
            <a:r>
              <a:rPr dirty="0"/>
              <a:t>received</a:t>
            </a:r>
            <a:r>
              <a:rPr spc="130" dirty="0"/>
              <a:t> </a:t>
            </a:r>
            <a:r>
              <a:rPr dirty="0"/>
              <a:t>funding</a:t>
            </a:r>
            <a:r>
              <a:rPr spc="125" dirty="0"/>
              <a:t> </a:t>
            </a:r>
            <a:r>
              <a:rPr dirty="0"/>
              <a:t>by</a:t>
            </a:r>
            <a:r>
              <a:rPr spc="130" dirty="0"/>
              <a:t> </a:t>
            </a:r>
            <a:r>
              <a:rPr dirty="0"/>
              <a:t>the</a:t>
            </a:r>
            <a:r>
              <a:rPr spc="125" dirty="0"/>
              <a:t> </a:t>
            </a:r>
            <a:r>
              <a:rPr dirty="0"/>
              <a:t>European</a:t>
            </a:r>
            <a:r>
              <a:rPr spc="130" dirty="0"/>
              <a:t> </a:t>
            </a:r>
            <a:r>
              <a:rPr spc="-10" dirty="0"/>
              <a:t>Union’s</a:t>
            </a:r>
            <a:r>
              <a:rPr spc="500" dirty="0"/>
              <a:t> </a:t>
            </a:r>
            <a:r>
              <a:rPr dirty="0"/>
              <a:t>Horizon</a:t>
            </a:r>
            <a:r>
              <a:rPr spc="135" dirty="0"/>
              <a:t> </a:t>
            </a:r>
            <a:r>
              <a:rPr dirty="0"/>
              <a:t>Europe,</a:t>
            </a:r>
            <a:r>
              <a:rPr spc="135" dirty="0"/>
              <a:t> </a:t>
            </a:r>
            <a:r>
              <a:rPr dirty="0"/>
              <a:t>under</a:t>
            </a:r>
            <a:r>
              <a:rPr spc="140" dirty="0"/>
              <a:t> </a:t>
            </a:r>
            <a:r>
              <a:rPr dirty="0"/>
              <a:t>grant</a:t>
            </a:r>
            <a:r>
              <a:rPr spc="135" dirty="0"/>
              <a:t> </a:t>
            </a:r>
            <a:r>
              <a:rPr dirty="0"/>
              <a:t>agreement</a:t>
            </a:r>
            <a:r>
              <a:rPr spc="135" dirty="0"/>
              <a:t> </a:t>
            </a:r>
            <a:r>
              <a:rPr dirty="0"/>
              <a:t>no</a:t>
            </a:r>
            <a:r>
              <a:rPr spc="140" dirty="0"/>
              <a:t> </a:t>
            </a:r>
            <a:r>
              <a:rPr spc="-10" dirty="0"/>
              <a:t>101135577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WP6</a:t>
            </a:r>
            <a:r>
              <a:rPr spc="-140" dirty="0"/>
              <a:t> </a:t>
            </a:r>
            <a:r>
              <a:rPr dirty="0"/>
              <a:t>List</a:t>
            </a:r>
            <a:r>
              <a:rPr spc="-140" dirty="0"/>
              <a:t> </a:t>
            </a:r>
            <a:r>
              <a:rPr dirty="0"/>
              <a:t>of</a:t>
            </a:r>
            <a:r>
              <a:rPr spc="-140" dirty="0"/>
              <a:t> </a:t>
            </a:r>
            <a:r>
              <a:rPr spc="-35" dirty="0"/>
              <a:t>Deliverables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300" y="1746023"/>
            <a:ext cx="2385695" cy="1464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339090" indent="-228600">
              <a:lnSpc>
                <a:spcPct val="1288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solidFill>
                  <a:srgbClr val="134E5D"/>
                </a:solidFill>
                <a:latin typeface="Poppins"/>
                <a:cs typeface="Poppins"/>
              </a:rPr>
              <a:t>D6.1 CEDAR Brand </a:t>
            </a:r>
            <a:r>
              <a:rPr sz="1100" spc="-25" dirty="0">
                <a:solidFill>
                  <a:srgbClr val="134E5D"/>
                </a:solidFill>
                <a:latin typeface="Poppins"/>
                <a:cs typeface="Poppins"/>
              </a:rPr>
              <a:t>and </a:t>
            </a:r>
            <a:r>
              <a:rPr sz="1100" dirty="0">
                <a:solidFill>
                  <a:srgbClr val="134E5D"/>
                </a:solidFill>
                <a:latin typeface="Poppins"/>
                <a:cs typeface="Poppins"/>
              </a:rPr>
              <a:t>communication </a:t>
            </a:r>
            <a:r>
              <a:rPr sz="1100" spc="-10" dirty="0">
                <a:solidFill>
                  <a:srgbClr val="134E5D"/>
                </a:solidFill>
                <a:latin typeface="Poppins"/>
                <a:cs typeface="Poppins"/>
              </a:rPr>
              <a:t>channels</a:t>
            </a:r>
            <a:endParaRPr sz="1100">
              <a:latin typeface="Poppins"/>
              <a:cs typeface="Poppins"/>
            </a:endParaRPr>
          </a:p>
          <a:p>
            <a:pPr marL="240665" marR="5080" indent="-228600">
              <a:lnSpc>
                <a:spcPct val="128800"/>
              </a:lnSpc>
              <a:spcBef>
                <a:spcPts val="565"/>
              </a:spcBef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solidFill>
                  <a:srgbClr val="134E5D"/>
                </a:solidFill>
                <a:latin typeface="Poppins"/>
                <a:cs typeface="Poppins"/>
              </a:rPr>
              <a:t>D6.2 + D6.4 Impact </a:t>
            </a:r>
            <a:r>
              <a:rPr sz="1100" spc="-10" dirty="0">
                <a:solidFill>
                  <a:srgbClr val="134E5D"/>
                </a:solidFill>
                <a:latin typeface="Poppins"/>
                <a:cs typeface="Poppins"/>
              </a:rPr>
              <a:t>Generation </a:t>
            </a:r>
            <a:r>
              <a:rPr sz="1100" dirty="0">
                <a:solidFill>
                  <a:srgbClr val="134E5D"/>
                </a:solidFill>
                <a:latin typeface="Poppins"/>
                <a:cs typeface="Poppins"/>
              </a:rPr>
              <a:t>Activities V1 </a:t>
            </a:r>
            <a:r>
              <a:rPr sz="1100" spc="-25" dirty="0">
                <a:solidFill>
                  <a:srgbClr val="134E5D"/>
                </a:solidFill>
                <a:latin typeface="Poppins"/>
                <a:cs typeface="Poppins"/>
              </a:rPr>
              <a:t>+V2</a:t>
            </a:r>
            <a:endParaRPr sz="1100">
              <a:latin typeface="Poppins"/>
              <a:cs typeface="Poppins"/>
            </a:endParaRPr>
          </a:p>
          <a:p>
            <a:pPr marL="241300" indent="-228600">
              <a:lnSpc>
                <a:spcPct val="100000"/>
              </a:lnSpc>
              <a:spcBef>
                <a:spcPts val="944"/>
              </a:spcBef>
              <a:buChar char="•"/>
              <a:tabLst>
                <a:tab pos="240665" algn="l"/>
                <a:tab pos="241300" algn="l"/>
              </a:tabLst>
            </a:pPr>
            <a:r>
              <a:rPr sz="1100" dirty="0">
                <a:solidFill>
                  <a:srgbClr val="134E5D"/>
                </a:solidFill>
                <a:latin typeface="Poppins"/>
                <a:cs typeface="Poppins"/>
              </a:rPr>
              <a:t>D6.3 + D6.5 CEDAR </a:t>
            </a:r>
            <a:r>
              <a:rPr sz="1100" spc="-10" dirty="0">
                <a:solidFill>
                  <a:srgbClr val="134E5D"/>
                </a:solidFill>
                <a:latin typeface="Poppins"/>
                <a:cs typeface="Poppins"/>
              </a:rPr>
              <a:t>Impact</a:t>
            </a:r>
            <a:endParaRPr sz="1100">
              <a:latin typeface="Poppins"/>
              <a:cs typeface="Poppins"/>
            </a:endParaRPr>
          </a:p>
          <a:p>
            <a:pPr marL="240665">
              <a:lnSpc>
                <a:spcPct val="100000"/>
              </a:lnSpc>
              <a:spcBef>
                <a:spcPts val="380"/>
              </a:spcBef>
            </a:pPr>
            <a:r>
              <a:rPr sz="1100" dirty="0">
                <a:solidFill>
                  <a:srgbClr val="134E5D"/>
                </a:solidFill>
                <a:latin typeface="Poppins"/>
                <a:cs typeface="Poppins"/>
              </a:rPr>
              <a:t>Assessment V1 </a:t>
            </a:r>
            <a:r>
              <a:rPr sz="1100" spc="-25" dirty="0">
                <a:solidFill>
                  <a:srgbClr val="134E5D"/>
                </a:solidFill>
                <a:latin typeface="Poppins"/>
                <a:cs typeface="Poppins"/>
              </a:rPr>
              <a:t>+V2</a:t>
            </a:r>
            <a:endParaRPr sz="1100">
              <a:latin typeface="Poppins"/>
              <a:cs typeface="Poppi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75349" y="1794283"/>
            <a:ext cx="2220595" cy="768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sz="1100" b="1" dirty="0">
                <a:solidFill>
                  <a:srgbClr val="134E5D"/>
                </a:solidFill>
                <a:latin typeface="Poppins-SemiBold"/>
                <a:cs typeface="Poppins-SemiBold"/>
              </a:rPr>
              <a:t>Presentation of the </a:t>
            </a:r>
            <a:r>
              <a:rPr sz="1100" b="1" spc="-10" dirty="0">
                <a:solidFill>
                  <a:srgbClr val="134E5D"/>
                </a:solidFill>
                <a:latin typeface="Poppins-SemiBold"/>
                <a:cs typeface="Poppins-SemiBold"/>
              </a:rPr>
              <a:t>CEDAR…</a:t>
            </a:r>
            <a:endParaRPr sz="1100">
              <a:latin typeface="Poppins-SemiBold"/>
              <a:cs typeface="Poppins-SemiBold"/>
            </a:endParaRPr>
          </a:p>
          <a:p>
            <a:pPr marL="241300" indent="-228600">
              <a:lnSpc>
                <a:spcPct val="100000"/>
              </a:lnSpc>
              <a:spcBef>
                <a:spcPts val="944"/>
              </a:spcBef>
              <a:buChar char="•"/>
              <a:tabLst>
                <a:tab pos="240665" algn="l"/>
                <a:tab pos="241300" algn="l"/>
              </a:tabLst>
            </a:pPr>
            <a:r>
              <a:rPr sz="1100" b="1" dirty="0">
                <a:solidFill>
                  <a:srgbClr val="134E5D"/>
                </a:solidFill>
                <a:latin typeface="Poppins-SemiBold"/>
                <a:cs typeface="Poppins-SemiBold"/>
              </a:rPr>
              <a:t>IPR management </a:t>
            </a:r>
            <a:r>
              <a:rPr sz="1100" b="1" spc="-10" dirty="0">
                <a:solidFill>
                  <a:srgbClr val="134E5D"/>
                </a:solidFill>
                <a:latin typeface="Poppins-SemiBold"/>
                <a:cs typeface="Poppins-SemiBold"/>
              </a:rPr>
              <a:t>strategy…</a:t>
            </a:r>
            <a:endParaRPr sz="1100">
              <a:latin typeface="Poppins-SemiBold"/>
              <a:cs typeface="Poppins-SemiBold"/>
            </a:endParaRPr>
          </a:p>
          <a:p>
            <a:pPr marL="241300" indent="-228600">
              <a:lnSpc>
                <a:spcPct val="100000"/>
              </a:lnSpc>
              <a:spcBef>
                <a:spcPts val="944"/>
              </a:spcBef>
              <a:buChar char="•"/>
              <a:tabLst>
                <a:tab pos="240665" algn="l"/>
                <a:tab pos="241300" algn="l"/>
              </a:tabLst>
            </a:pPr>
            <a:r>
              <a:rPr sz="1100" b="1" dirty="0">
                <a:solidFill>
                  <a:srgbClr val="134E5D"/>
                </a:solidFill>
                <a:latin typeface="Poppins-SemiBold"/>
                <a:cs typeface="Poppins-SemiBold"/>
              </a:rPr>
              <a:t>Initially </a:t>
            </a:r>
            <a:r>
              <a:rPr sz="1100" b="1" spc="-10" dirty="0">
                <a:solidFill>
                  <a:srgbClr val="134E5D"/>
                </a:solidFill>
                <a:latin typeface="Poppins-SemiBold"/>
                <a:cs typeface="Poppins-SemiBold"/>
              </a:rPr>
              <a:t>presenting…</a:t>
            </a:r>
            <a:endParaRPr sz="1100">
              <a:latin typeface="Poppins-SemiBold"/>
              <a:cs typeface="Poppins-Semi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91699" y="1794283"/>
            <a:ext cx="342900" cy="768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5" dirty="0">
                <a:solidFill>
                  <a:srgbClr val="134E5D"/>
                </a:solidFill>
                <a:latin typeface="Poppins-SemiBold"/>
                <a:cs typeface="Poppins-SemiBold"/>
              </a:rPr>
              <a:t>WP6</a:t>
            </a:r>
            <a:endParaRPr sz="1100">
              <a:latin typeface="Poppins-SemiBold"/>
              <a:cs typeface="Poppins-SemiBold"/>
            </a:endParaRPr>
          </a:p>
          <a:p>
            <a:pPr marL="12700" marR="5080">
              <a:lnSpc>
                <a:spcPct val="171700"/>
              </a:lnSpc>
            </a:pPr>
            <a:r>
              <a:rPr sz="1100" b="1" spc="-25" dirty="0">
                <a:solidFill>
                  <a:srgbClr val="134E5D"/>
                </a:solidFill>
                <a:latin typeface="Poppins-SemiBold"/>
                <a:cs typeface="Poppins-SemiBold"/>
              </a:rPr>
              <a:t>WP6 WP6</a:t>
            </a:r>
            <a:endParaRPr sz="1100">
              <a:latin typeface="Poppins-SemiBold"/>
              <a:cs typeface="Poppins-Semi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39200" y="1794283"/>
            <a:ext cx="561340" cy="768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5" dirty="0">
                <a:solidFill>
                  <a:srgbClr val="134E5D"/>
                </a:solidFill>
                <a:latin typeface="Poppins-SemiBold"/>
                <a:cs typeface="Poppins-SemiBold"/>
              </a:rPr>
              <a:t>LC</a:t>
            </a:r>
            <a:endParaRPr sz="1100">
              <a:latin typeface="Poppins-SemiBold"/>
              <a:cs typeface="Poppins-SemiBold"/>
            </a:endParaRPr>
          </a:p>
          <a:p>
            <a:pPr marL="12700" marR="5080">
              <a:lnSpc>
                <a:spcPct val="171700"/>
              </a:lnSpc>
            </a:pPr>
            <a:r>
              <a:rPr sz="1100" b="1" spc="-25" dirty="0">
                <a:solidFill>
                  <a:srgbClr val="134E5D"/>
                </a:solidFill>
                <a:latin typeface="Poppins-SemiBold"/>
                <a:cs typeface="Poppins-SemiBold"/>
              </a:rPr>
              <a:t>DBC </a:t>
            </a:r>
            <a:r>
              <a:rPr sz="1100" b="1" spc="-10" dirty="0">
                <a:solidFill>
                  <a:srgbClr val="134E5D"/>
                </a:solidFill>
                <a:latin typeface="Poppins-SemiBold"/>
                <a:cs typeface="Poppins-SemiBold"/>
              </a:rPr>
              <a:t>KIEL+LC</a:t>
            </a:r>
            <a:endParaRPr sz="1100">
              <a:latin typeface="Poppins-SemiBold"/>
              <a:cs typeface="Poppins-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64267" y="1794283"/>
            <a:ext cx="115570" cy="768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134E5D"/>
                </a:solidFill>
                <a:latin typeface="Poppins-SemiBold"/>
                <a:cs typeface="Poppins-SemiBold"/>
              </a:rPr>
              <a:t>R</a:t>
            </a:r>
            <a:endParaRPr sz="1100">
              <a:latin typeface="Poppins-SemiBold"/>
              <a:cs typeface="Poppins-SemiBold"/>
            </a:endParaRPr>
          </a:p>
          <a:p>
            <a:pPr marL="12700" marR="5080">
              <a:lnSpc>
                <a:spcPct val="171700"/>
              </a:lnSpc>
            </a:pPr>
            <a:r>
              <a:rPr sz="1100" b="1" spc="-50" dirty="0">
                <a:solidFill>
                  <a:srgbClr val="134E5D"/>
                </a:solidFill>
                <a:latin typeface="Poppins-SemiBold"/>
                <a:cs typeface="Poppins-SemiBold"/>
              </a:rPr>
              <a:t>R R</a:t>
            </a:r>
            <a:endParaRPr sz="1100">
              <a:latin typeface="Poppins-SemiBold"/>
              <a:cs typeface="Poppins-Semi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97866" y="1794283"/>
            <a:ext cx="564515" cy="768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5" dirty="0">
                <a:solidFill>
                  <a:srgbClr val="134E5D"/>
                </a:solidFill>
                <a:latin typeface="Poppins-SemiBold"/>
                <a:cs typeface="Poppins-SemiBold"/>
              </a:rPr>
              <a:t>PU</a:t>
            </a:r>
            <a:endParaRPr sz="1100">
              <a:latin typeface="Poppins-SemiBold"/>
              <a:cs typeface="Poppins-SemiBold"/>
            </a:endParaRPr>
          </a:p>
          <a:p>
            <a:pPr marL="12700" marR="5080">
              <a:lnSpc>
                <a:spcPct val="171700"/>
              </a:lnSpc>
            </a:pPr>
            <a:r>
              <a:rPr sz="1100" b="1" spc="-25" dirty="0">
                <a:solidFill>
                  <a:srgbClr val="134E5D"/>
                </a:solidFill>
                <a:latin typeface="Poppins-SemiBold"/>
                <a:cs typeface="Poppins-SemiBold"/>
              </a:rPr>
              <a:t>SEN </a:t>
            </a:r>
            <a:r>
              <a:rPr sz="1100" b="1" spc="-10" dirty="0">
                <a:solidFill>
                  <a:srgbClr val="134E5D"/>
                </a:solidFill>
                <a:latin typeface="Poppins-SemiBold"/>
                <a:cs typeface="Poppins-SemiBold"/>
              </a:rPr>
              <a:t>PU+SEN</a:t>
            </a:r>
            <a:endParaRPr sz="1100">
              <a:latin typeface="Poppins-SemiBold"/>
              <a:cs typeface="Poppins-Semi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39533" y="1794283"/>
            <a:ext cx="690880" cy="768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5" dirty="0">
                <a:solidFill>
                  <a:srgbClr val="134E5D"/>
                </a:solidFill>
                <a:latin typeface="Poppins-SemiBold"/>
                <a:cs typeface="Poppins-SemiBold"/>
              </a:rPr>
              <a:t>M03</a:t>
            </a:r>
            <a:endParaRPr sz="1100">
              <a:latin typeface="Poppins-SemiBold"/>
              <a:cs typeface="Poppins-SemiBold"/>
            </a:endParaRPr>
          </a:p>
          <a:p>
            <a:pPr marL="12700" marR="5080">
              <a:lnSpc>
                <a:spcPct val="171700"/>
              </a:lnSpc>
            </a:pPr>
            <a:r>
              <a:rPr sz="1100" b="1" spc="-10" dirty="0">
                <a:solidFill>
                  <a:srgbClr val="134E5D"/>
                </a:solidFill>
                <a:latin typeface="Poppins-SemiBold"/>
                <a:cs typeface="Poppins-SemiBold"/>
              </a:rPr>
              <a:t>M06+M18 M12+M36</a:t>
            </a:r>
            <a:endParaRPr sz="1100">
              <a:latin typeface="Poppins-SemiBold"/>
              <a:cs typeface="Poppins-SemiBold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9300" y="1495377"/>
            <a:ext cx="1945047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EAC537"/>
                </a:solidFill>
                <a:latin typeface="Poppins-SemiBold"/>
                <a:cs typeface="Poppins-SemiBold"/>
              </a:rPr>
              <a:t>DEL. NUMBER AND </a:t>
            </a:r>
            <a:r>
              <a:rPr sz="800" b="1" spc="-20" dirty="0">
                <a:solidFill>
                  <a:srgbClr val="EAC537"/>
                </a:solidFill>
                <a:latin typeface="Poppins-SemiBold"/>
                <a:cs typeface="Poppins-SemiBold"/>
              </a:rPr>
              <a:t>NAME</a:t>
            </a:r>
            <a:endParaRPr sz="800" dirty="0">
              <a:latin typeface="Poppins-SemiBold"/>
              <a:cs typeface="Poppins-SemiBol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75349" y="1495378"/>
            <a:ext cx="10515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EAC537"/>
                </a:solidFill>
                <a:latin typeface="Poppins-SemiBold"/>
                <a:cs typeface="Poppins-SemiBold"/>
              </a:rPr>
              <a:t>SHORT </a:t>
            </a:r>
            <a:r>
              <a:rPr sz="800" b="1" spc="-10" dirty="0">
                <a:solidFill>
                  <a:srgbClr val="EAC537"/>
                </a:solidFill>
                <a:latin typeface="Poppins-SemiBold"/>
                <a:cs typeface="Poppins-SemiBold"/>
              </a:rPr>
              <a:t>DESCRIPTION</a:t>
            </a:r>
            <a:endParaRPr sz="800">
              <a:latin typeface="Poppins-SemiBold"/>
              <a:cs typeface="Poppins-SemiBold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91700" y="1495378"/>
            <a:ext cx="1917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EAC537"/>
                </a:solidFill>
                <a:latin typeface="Poppins-SemiBold"/>
                <a:cs typeface="Poppins-SemiBold"/>
              </a:rPr>
              <a:t>WP</a:t>
            </a:r>
            <a:endParaRPr sz="800">
              <a:latin typeface="Poppins-SemiBold"/>
              <a:cs typeface="Poppins-SemiBol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39199" y="1495378"/>
            <a:ext cx="27178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EAC537"/>
                </a:solidFill>
                <a:latin typeface="Poppins-SemiBold"/>
                <a:cs typeface="Poppins-SemiBold"/>
              </a:rPr>
              <a:t>LEAD</a:t>
            </a:r>
            <a:endParaRPr sz="800">
              <a:latin typeface="Poppins-SemiBold"/>
              <a:cs typeface="Poppins-SemiBol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64267" y="1495378"/>
            <a:ext cx="2647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EAC537"/>
                </a:solidFill>
                <a:latin typeface="Poppins-SemiBold"/>
                <a:cs typeface="Poppins-SemiBold"/>
              </a:rPr>
              <a:t>TYPE</a:t>
            </a:r>
            <a:endParaRPr sz="800">
              <a:latin typeface="Poppins-SemiBold"/>
              <a:cs typeface="Poppins-Semi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70790" y="1495378"/>
            <a:ext cx="2768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 dirty="0">
                <a:solidFill>
                  <a:srgbClr val="EAC537"/>
                </a:solidFill>
                <a:latin typeface="Poppins-SemiBold"/>
                <a:cs typeface="Poppins-SemiBold"/>
              </a:rPr>
              <a:t>DISS.</a:t>
            </a:r>
            <a:endParaRPr sz="800">
              <a:latin typeface="Poppins-SemiBold"/>
              <a:cs typeface="Poppins-Semi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512456" y="1495378"/>
            <a:ext cx="2235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5" dirty="0">
                <a:solidFill>
                  <a:srgbClr val="EAC537"/>
                </a:solidFill>
                <a:latin typeface="Poppins-SemiBold"/>
                <a:cs typeface="Poppins-SemiBold"/>
              </a:rPr>
              <a:t>DUE</a:t>
            </a:r>
            <a:endParaRPr sz="800">
              <a:latin typeface="Poppins-SemiBold"/>
              <a:cs typeface="Poppins-SemiBold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2000" y="4436998"/>
            <a:ext cx="10969625" cy="520912"/>
          </a:xfrm>
          <a:prstGeom prst="rect">
            <a:avLst/>
          </a:prstGeom>
          <a:solidFill>
            <a:srgbClr val="EAC537"/>
          </a:solidFill>
        </p:spPr>
        <p:txBody>
          <a:bodyPr vert="horz" wrap="square" lIns="0" tIns="142240" rIns="0" bIns="0" rtlCol="0">
            <a:spAutoFit/>
          </a:bodyPr>
          <a:lstStyle/>
          <a:p>
            <a:pPr marL="192405" marR="306705">
              <a:lnSpc>
                <a:spcPct val="113599"/>
              </a:lnSpc>
              <a:spcBef>
                <a:spcPts val="1120"/>
              </a:spcBef>
            </a:pPr>
            <a:r>
              <a:rPr lang="it-IT" sz="1100" dirty="0">
                <a:solidFill>
                  <a:srgbClr val="134E5D"/>
                </a:solidFill>
                <a:latin typeface="Poppins"/>
                <a:cs typeface="Poppins"/>
              </a:rPr>
              <a:t>Lorem ipsum dolor sit amet, consectetur adipiscing eli, Lorem ipsum dolor sit amet, consectetur adipiscing eli, Lorem ipsum dolor sit amet, consectetur adipiscing eli</a:t>
            </a:r>
          </a:p>
        </p:txBody>
      </p:sp>
      <p:sp>
        <p:nvSpPr>
          <p:cNvPr id="18" name="object 18"/>
          <p:cNvSpPr/>
          <p:nvPr/>
        </p:nvSpPr>
        <p:spPr>
          <a:xfrm>
            <a:off x="3322549" y="1502999"/>
            <a:ext cx="0" cy="2673350"/>
          </a:xfrm>
          <a:custGeom>
            <a:avLst/>
            <a:gdLst/>
            <a:ahLst/>
            <a:cxnLst/>
            <a:rect l="l" t="t" r="r" b="b"/>
            <a:pathLst>
              <a:path h="2673350">
                <a:moveTo>
                  <a:pt x="0" y="0"/>
                </a:moveTo>
                <a:lnTo>
                  <a:pt x="0" y="2672994"/>
                </a:lnTo>
              </a:path>
            </a:pathLst>
          </a:custGeom>
          <a:ln w="12700">
            <a:solidFill>
              <a:srgbClr val="EAC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66449" y="1502999"/>
            <a:ext cx="0" cy="2673350"/>
          </a:xfrm>
          <a:custGeom>
            <a:avLst/>
            <a:gdLst/>
            <a:ahLst/>
            <a:cxnLst/>
            <a:rect l="l" t="t" r="r" b="b"/>
            <a:pathLst>
              <a:path h="2673350">
                <a:moveTo>
                  <a:pt x="0" y="0"/>
                </a:moveTo>
                <a:lnTo>
                  <a:pt x="0" y="2672994"/>
                </a:lnTo>
              </a:path>
            </a:pathLst>
          </a:custGeom>
          <a:ln w="12700">
            <a:solidFill>
              <a:srgbClr val="EAC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13951" y="1502999"/>
            <a:ext cx="0" cy="2673350"/>
          </a:xfrm>
          <a:custGeom>
            <a:avLst/>
            <a:gdLst/>
            <a:ahLst/>
            <a:cxnLst/>
            <a:rect l="l" t="t" r="r" b="b"/>
            <a:pathLst>
              <a:path h="2673350">
                <a:moveTo>
                  <a:pt x="0" y="0"/>
                </a:moveTo>
                <a:lnTo>
                  <a:pt x="0" y="2672994"/>
                </a:lnTo>
              </a:path>
            </a:pathLst>
          </a:custGeom>
          <a:ln w="12700">
            <a:solidFill>
              <a:srgbClr val="EAC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39018" y="1502999"/>
            <a:ext cx="0" cy="2673350"/>
          </a:xfrm>
          <a:custGeom>
            <a:avLst/>
            <a:gdLst/>
            <a:ahLst/>
            <a:cxnLst/>
            <a:rect l="l" t="t" r="r" b="b"/>
            <a:pathLst>
              <a:path h="2673350">
                <a:moveTo>
                  <a:pt x="0" y="0"/>
                </a:moveTo>
                <a:lnTo>
                  <a:pt x="0" y="2672994"/>
                </a:lnTo>
              </a:path>
            </a:pathLst>
          </a:custGeom>
          <a:ln w="12700">
            <a:solidFill>
              <a:srgbClr val="EAC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72618" y="1502999"/>
            <a:ext cx="0" cy="2673350"/>
          </a:xfrm>
          <a:custGeom>
            <a:avLst/>
            <a:gdLst/>
            <a:ahLst/>
            <a:cxnLst/>
            <a:rect l="l" t="t" r="r" b="b"/>
            <a:pathLst>
              <a:path h="2673350">
                <a:moveTo>
                  <a:pt x="0" y="0"/>
                </a:moveTo>
                <a:lnTo>
                  <a:pt x="0" y="2672994"/>
                </a:lnTo>
              </a:path>
            </a:pathLst>
          </a:custGeom>
          <a:ln w="12700">
            <a:solidFill>
              <a:srgbClr val="EAC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314283" y="1502999"/>
            <a:ext cx="0" cy="2673350"/>
          </a:xfrm>
          <a:custGeom>
            <a:avLst/>
            <a:gdLst/>
            <a:ahLst/>
            <a:cxnLst/>
            <a:rect l="l" t="t" r="r" b="b"/>
            <a:pathLst>
              <a:path h="2673350">
                <a:moveTo>
                  <a:pt x="0" y="0"/>
                </a:moveTo>
                <a:lnTo>
                  <a:pt x="0" y="2672994"/>
                </a:lnTo>
              </a:path>
            </a:pathLst>
          </a:custGeom>
          <a:ln w="12700">
            <a:solidFill>
              <a:srgbClr val="EAC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7006" y="6027931"/>
            <a:ext cx="323545" cy="215793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612000" y="5807782"/>
            <a:ext cx="550545" cy="438784"/>
            <a:chOff x="612000" y="5807782"/>
            <a:chExt cx="550545" cy="438784"/>
          </a:xfrm>
        </p:grpSpPr>
        <p:sp>
          <p:nvSpPr>
            <p:cNvPr id="26" name="object 26"/>
            <p:cNvSpPr/>
            <p:nvPr/>
          </p:nvSpPr>
          <p:spPr>
            <a:xfrm>
              <a:off x="612000" y="5807782"/>
              <a:ext cx="300990" cy="357505"/>
            </a:xfrm>
            <a:custGeom>
              <a:avLst/>
              <a:gdLst/>
              <a:ahLst/>
              <a:cxnLst/>
              <a:rect l="l" t="t" r="r" b="b"/>
              <a:pathLst>
                <a:path w="300990" h="357504">
                  <a:moveTo>
                    <a:pt x="149783" y="0"/>
                  </a:moveTo>
                  <a:lnTo>
                    <a:pt x="143065" y="292"/>
                  </a:lnTo>
                  <a:lnTo>
                    <a:pt x="137693" y="5867"/>
                  </a:lnTo>
                  <a:lnTo>
                    <a:pt x="137693" y="16865"/>
                  </a:lnTo>
                  <a:lnTo>
                    <a:pt x="139738" y="20701"/>
                  </a:lnTo>
                  <a:lnTo>
                    <a:pt x="143090" y="23037"/>
                  </a:lnTo>
                  <a:lnTo>
                    <a:pt x="143090" y="83007"/>
                  </a:lnTo>
                  <a:lnTo>
                    <a:pt x="139661" y="84251"/>
                  </a:lnTo>
                  <a:lnTo>
                    <a:pt x="136626" y="86372"/>
                  </a:lnTo>
                  <a:lnTo>
                    <a:pt x="134264" y="89141"/>
                  </a:lnTo>
                  <a:lnTo>
                    <a:pt x="104749" y="72097"/>
                  </a:lnTo>
                  <a:lnTo>
                    <a:pt x="105270" y="70243"/>
                  </a:lnTo>
                  <a:lnTo>
                    <a:pt x="105537" y="68338"/>
                  </a:lnTo>
                  <a:lnTo>
                    <a:pt x="105537" y="66382"/>
                  </a:lnTo>
                  <a:lnTo>
                    <a:pt x="103870" y="58143"/>
                  </a:lnTo>
                  <a:lnTo>
                    <a:pt x="99329" y="51409"/>
                  </a:lnTo>
                  <a:lnTo>
                    <a:pt x="92603" y="46866"/>
                  </a:lnTo>
                  <a:lnTo>
                    <a:pt x="84378" y="45199"/>
                  </a:lnTo>
                  <a:lnTo>
                    <a:pt x="76130" y="46866"/>
                  </a:lnTo>
                  <a:lnTo>
                    <a:pt x="69388" y="51409"/>
                  </a:lnTo>
                  <a:lnTo>
                    <a:pt x="64838" y="58143"/>
                  </a:lnTo>
                  <a:lnTo>
                    <a:pt x="63169" y="66382"/>
                  </a:lnTo>
                  <a:lnTo>
                    <a:pt x="64838" y="74622"/>
                  </a:lnTo>
                  <a:lnTo>
                    <a:pt x="69388" y="81356"/>
                  </a:lnTo>
                  <a:lnTo>
                    <a:pt x="76130" y="85899"/>
                  </a:lnTo>
                  <a:lnTo>
                    <a:pt x="84378" y="87566"/>
                  </a:lnTo>
                  <a:lnTo>
                    <a:pt x="88849" y="87566"/>
                  </a:lnTo>
                  <a:lnTo>
                    <a:pt x="93129" y="86169"/>
                  </a:lnTo>
                  <a:lnTo>
                    <a:pt x="96710" y="83591"/>
                  </a:lnTo>
                  <a:lnTo>
                    <a:pt x="129184" y="102323"/>
                  </a:lnTo>
                  <a:lnTo>
                    <a:pt x="129184" y="111874"/>
                  </a:lnTo>
                  <a:lnTo>
                    <a:pt x="134861" y="119786"/>
                  </a:lnTo>
                  <a:lnTo>
                    <a:pt x="143090" y="122783"/>
                  </a:lnTo>
                  <a:lnTo>
                    <a:pt x="143090" y="162636"/>
                  </a:lnTo>
                  <a:lnTo>
                    <a:pt x="140804" y="163626"/>
                  </a:lnTo>
                  <a:lnTo>
                    <a:pt x="138722" y="165100"/>
                  </a:lnTo>
                  <a:lnTo>
                    <a:pt x="137020" y="166928"/>
                  </a:lnTo>
                  <a:lnTo>
                    <a:pt x="36512" y="108902"/>
                  </a:lnTo>
                  <a:lnTo>
                    <a:pt x="18364" y="88061"/>
                  </a:lnTo>
                  <a:lnTo>
                    <a:pt x="11224" y="89505"/>
                  </a:lnTo>
                  <a:lnTo>
                    <a:pt x="5386" y="93440"/>
                  </a:lnTo>
                  <a:lnTo>
                    <a:pt x="1446" y="99270"/>
                  </a:lnTo>
                  <a:lnTo>
                    <a:pt x="0" y="106400"/>
                  </a:lnTo>
                  <a:lnTo>
                    <a:pt x="1446" y="113530"/>
                  </a:lnTo>
                  <a:lnTo>
                    <a:pt x="5386" y="119360"/>
                  </a:lnTo>
                  <a:lnTo>
                    <a:pt x="11224" y="123295"/>
                  </a:lnTo>
                  <a:lnTo>
                    <a:pt x="18364" y="124739"/>
                  </a:lnTo>
                  <a:lnTo>
                    <a:pt x="22364" y="124739"/>
                  </a:lnTo>
                  <a:lnTo>
                    <a:pt x="26263" y="123393"/>
                  </a:lnTo>
                  <a:lnTo>
                    <a:pt x="29438" y="120954"/>
                  </a:lnTo>
                  <a:lnTo>
                    <a:pt x="70396" y="144589"/>
                  </a:lnTo>
                  <a:lnTo>
                    <a:pt x="27863" y="169164"/>
                  </a:lnTo>
                  <a:lnTo>
                    <a:pt x="25158" y="167030"/>
                  </a:lnTo>
                  <a:lnTo>
                    <a:pt x="21844" y="165849"/>
                  </a:lnTo>
                  <a:lnTo>
                    <a:pt x="9817" y="165849"/>
                  </a:lnTo>
                  <a:lnTo>
                    <a:pt x="2870" y="172808"/>
                  </a:lnTo>
                  <a:lnTo>
                    <a:pt x="2870" y="189903"/>
                  </a:lnTo>
                  <a:lnTo>
                    <a:pt x="9817" y="196862"/>
                  </a:lnTo>
                  <a:lnTo>
                    <a:pt x="26758" y="196862"/>
                  </a:lnTo>
                  <a:lnTo>
                    <a:pt x="33604" y="190157"/>
                  </a:lnTo>
                  <a:lnTo>
                    <a:pt x="33845" y="181825"/>
                  </a:lnTo>
                  <a:lnTo>
                    <a:pt x="84378" y="152666"/>
                  </a:lnTo>
                  <a:lnTo>
                    <a:pt x="132041" y="180187"/>
                  </a:lnTo>
                  <a:lnTo>
                    <a:pt x="132346" y="187350"/>
                  </a:lnTo>
                  <a:lnTo>
                    <a:pt x="136867" y="193675"/>
                  </a:lnTo>
                  <a:lnTo>
                    <a:pt x="143370" y="196367"/>
                  </a:lnTo>
                  <a:lnTo>
                    <a:pt x="143370" y="247751"/>
                  </a:lnTo>
                  <a:lnTo>
                    <a:pt x="96837" y="220891"/>
                  </a:lnTo>
                  <a:lnTo>
                    <a:pt x="95808" y="214934"/>
                  </a:lnTo>
                  <a:lnTo>
                    <a:pt x="90614" y="210388"/>
                  </a:lnTo>
                  <a:lnTo>
                    <a:pt x="77368" y="210388"/>
                  </a:lnTo>
                  <a:lnTo>
                    <a:pt x="71678" y="216065"/>
                  </a:lnTo>
                  <a:lnTo>
                    <a:pt x="71678" y="230047"/>
                  </a:lnTo>
                  <a:lnTo>
                    <a:pt x="77368" y="235737"/>
                  </a:lnTo>
                  <a:lnTo>
                    <a:pt x="86779" y="235737"/>
                  </a:lnTo>
                  <a:lnTo>
                    <a:pt x="89141" y="235026"/>
                  </a:lnTo>
                  <a:lnTo>
                    <a:pt x="91147" y="233730"/>
                  </a:lnTo>
                  <a:lnTo>
                    <a:pt x="135318" y="259219"/>
                  </a:lnTo>
                  <a:lnTo>
                    <a:pt x="84353" y="288645"/>
                  </a:lnTo>
                  <a:lnTo>
                    <a:pt x="33743" y="259435"/>
                  </a:lnTo>
                  <a:lnTo>
                    <a:pt x="33858" y="249097"/>
                  </a:lnTo>
                  <a:lnTo>
                    <a:pt x="26911" y="242138"/>
                  </a:lnTo>
                  <a:lnTo>
                    <a:pt x="9817" y="242138"/>
                  </a:lnTo>
                  <a:lnTo>
                    <a:pt x="2870" y="249097"/>
                  </a:lnTo>
                  <a:lnTo>
                    <a:pt x="2870" y="266192"/>
                  </a:lnTo>
                  <a:lnTo>
                    <a:pt x="9817" y="273151"/>
                  </a:lnTo>
                  <a:lnTo>
                    <a:pt x="21031" y="273151"/>
                  </a:lnTo>
                  <a:lnTo>
                    <a:pt x="23660" y="272427"/>
                  </a:lnTo>
                  <a:lnTo>
                    <a:pt x="25984" y="271094"/>
                  </a:lnTo>
                  <a:lnTo>
                    <a:pt x="84353" y="304774"/>
                  </a:lnTo>
                  <a:lnTo>
                    <a:pt x="143370" y="270700"/>
                  </a:lnTo>
                  <a:lnTo>
                    <a:pt x="143370" y="357403"/>
                  </a:lnTo>
                  <a:lnTo>
                    <a:pt x="157314" y="357403"/>
                  </a:lnTo>
                  <a:lnTo>
                    <a:pt x="157314" y="270700"/>
                  </a:lnTo>
                  <a:lnTo>
                    <a:pt x="216331" y="304774"/>
                  </a:lnTo>
                  <a:lnTo>
                    <a:pt x="274701" y="271094"/>
                  </a:lnTo>
                  <a:lnTo>
                    <a:pt x="277025" y="272427"/>
                  </a:lnTo>
                  <a:lnTo>
                    <a:pt x="279654" y="273151"/>
                  </a:lnTo>
                  <a:lnTo>
                    <a:pt x="290868" y="273151"/>
                  </a:lnTo>
                  <a:lnTo>
                    <a:pt x="297815" y="266192"/>
                  </a:lnTo>
                  <a:lnTo>
                    <a:pt x="297815" y="249097"/>
                  </a:lnTo>
                  <a:lnTo>
                    <a:pt x="290868" y="242138"/>
                  </a:lnTo>
                  <a:lnTo>
                    <a:pt x="273773" y="242138"/>
                  </a:lnTo>
                  <a:lnTo>
                    <a:pt x="266827" y="249097"/>
                  </a:lnTo>
                  <a:lnTo>
                    <a:pt x="266941" y="259435"/>
                  </a:lnTo>
                  <a:lnTo>
                    <a:pt x="216331" y="288645"/>
                  </a:lnTo>
                  <a:lnTo>
                    <a:pt x="165366" y="259219"/>
                  </a:lnTo>
                  <a:lnTo>
                    <a:pt x="209537" y="233730"/>
                  </a:lnTo>
                  <a:lnTo>
                    <a:pt x="211543" y="235026"/>
                  </a:lnTo>
                  <a:lnTo>
                    <a:pt x="213906" y="235737"/>
                  </a:lnTo>
                  <a:lnTo>
                    <a:pt x="223304" y="235737"/>
                  </a:lnTo>
                  <a:lnTo>
                    <a:pt x="229006" y="230047"/>
                  </a:lnTo>
                  <a:lnTo>
                    <a:pt x="229006" y="216065"/>
                  </a:lnTo>
                  <a:lnTo>
                    <a:pt x="223304" y="210388"/>
                  </a:lnTo>
                  <a:lnTo>
                    <a:pt x="210070" y="210388"/>
                  </a:lnTo>
                  <a:lnTo>
                    <a:pt x="204876" y="214934"/>
                  </a:lnTo>
                  <a:lnTo>
                    <a:pt x="203847" y="220878"/>
                  </a:lnTo>
                  <a:lnTo>
                    <a:pt x="157314" y="247751"/>
                  </a:lnTo>
                  <a:lnTo>
                    <a:pt x="157314" y="196367"/>
                  </a:lnTo>
                  <a:lnTo>
                    <a:pt x="163817" y="193675"/>
                  </a:lnTo>
                  <a:lnTo>
                    <a:pt x="168338" y="187350"/>
                  </a:lnTo>
                  <a:lnTo>
                    <a:pt x="168643" y="180187"/>
                  </a:lnTo>
                  <a:lnTo>
                    <a:pt x="216306" y="152666"/>
                  </a:lnTo>
                  <a:lnTo>
                    <a:pt x="266839" y="181825"/>
                  </a:lnTo>
                  <a:lnTo>
                    <a:pt x="267081" y="190157"/>
                  </a:lnTo>
                  <a:lnTo>
                    <a:pt x="273939" y="196862"/>
                  </a:lnTo>
                  <a:lnTo>
                    <a:pt x="290868" y="196862"/>
                  </a:lnTo>
                  <a:lnTo>
                    <a:pt x="297815" y="189903"/>
                  </a:lnTo>
                  <a:lnTo>
                    <a:pt x="297815" y="172808"/>
                  </a:lnTo>
                  <a:lnTo>
                    <a:pt x="290868" y="165849"/>
                  </a:lnTo>
                  <a:lnTo>
                    <a:pt x="278853" y="165849"/>
                  </a:lnTo>
                  <a:lnTo>
                    <a:pt x="275526" y="167030"/>
                  </a:lnTo>
                  <a:lnTo>
                    <a:pt x="272821" y="169164"/>
                  </a:lnTo>
                  <a:lnTo>
                    <a:pt x="230289" y="144589"/>
                  </a:lnTo>
                  <a:lnTo>
                    <a:pt x="271233" y="120954"/>
                  </a:lnTo>
                  <a:lnTo>
                    <a:pt x="274421" y="123393"/>
                  </a:lnTo>
                  <a:lnTo>
                    <a:pt x="278320" y="124739"/>
                  </a:lnTo>
                  <a:lnTo>
                    <a:pt x="282321" y="124739"/>
                  </a:lnTo>
                  <a:lnTo>
                    <a:pt x="289460" y="123295"/>
                  </a:lnTo>
                  <a:lnTo>
                    <a:pt x="295298" y="119360"/>
                  </a:lnTo>
                  <a:lnTo>
                    <a:pt x="299239" y="113530"/>
                  </a:lnTo>
                  <a:lnTo>
                    <a:pt x="300685" y="106400"/>
                  </a:lnTo>
                  <a:lnTo>
                    <a:pt x="299239" y="99270"/>
                  </a:lnTo>
                  <a:lnTo>
                    <a:pt x="295298" y="93440"/>
                  </a:lnTo>
                  <a:lnTo>
                    <a:pt x="289460" y="89505"/>
                  </a:lnTo>
                  <a:lnTo>
                    <a:pt x="282321" y="88061"/>
                  </a:lnTo>
                  <a:lnTo>
                    <a:pt x="275190" y="89505"/>
                  </a:lnTo>
                  <a:lnTo>
                    <a:pt x="269360" y="93440"/>
                  </a:lnTo>
                  <a:lnTo>
                    <a:pt x="265426" y="99270"/>
                  </a:lnTo>
                  <a:lnTo>
                    <a:pt x="263982" y="106400"/>
                  </a:lnTo>
                  <a:lnTo>
                    <a:pt x="264185" y="108889"/>
                  </a:lnTo>
                  <a:lnTo>
                    <a:pt x="163664" y="166928"/>
                  </a:lnTo>
                  <a:lnTo>
                    <a:pt x="161950" y="165100"/>
                  </a:lnTo>
                  <a:lnTo>
                    <a:pt x="159880" y="163626"/>
                  </a:lnTo>
                  <a:lnTo>
                    <a:pt x="157594" y="162636"/>
                  </a:lnTo>
                  <a:lnTo>
                    <a:pt x="157594" y="122783"/>
                  </a:lnTo>
                  <a:lnTo>
                    <a:pt x="165823" y="119786"/>
                  </a:lnTo>
                  <a:lnTo>
                    <a:pt x="171500" y="111874"/>
                  </a:lnTo>
                  <a:lnTo>
                    <a:pt x="171500" y="102323"/>
                  </a:lnTo>
                  <a:lnTo>
                    <a:pt x="203974" y="83591"/>
                  </a:lnTo>
                  <a:lnTo>
                    <a:pt x="207556" y="86169"/>
                  </a:lnTo>
                  <a:lnTo>
                    <a:pt x="211836" y="87566"/>
                  </a:lnTo>
                  <a:lnTo>
                    <a:pt x="216306" y="87566"/>
                  </a:lnTo>
                  <a:lnTo>
                    <a:pt x="224554" y="85899"/>
                  </a:lnTo>
                  <a:lnTo>
                    <a:pt x="231297" y="81356"/>
                  </a:lnTo>
                  <a:lnTo>
                    <a:pt x="235846" y="74622"/>
                  </a:lnTo>
                  <a:lnTo>
                    <a:pt x="237515" y="66382"/>
                  </a:lnTo>
                  <a:lnTo>
                    <a:pt x="235846" y="58143"/>
                  </a:lnTo>
                  <a:lnTo>
                    <a:pt x="231297" y="51409"/>
                  </a:lnTo>
                  <a:lnTo>
                    <a:pt x="224554" y="46866"/>
                  </a:lnTo>
                  <a:lnTo>
                    <a:pt x="216306" y="45199"/>
                  </a:lnTo>
                  <a:lnTo>
                    <a:pt x="208081" y="46866"/>
                  </a:lnTo>
                  <a:lnTo>
                    <a:pt x="201355" y="51409"/>
                  </a:lnTo>
                  <a:lnTo>
                    <a:pt x="196814" y="58143"/>
                  </a:lnTo>
                  <a:lnTo>
                    <a:pt x="195148" y="66382"/>
                  </a:lnTo>
                  <a:lnTo>
                    <a:pt x="195148" y="68326"/>
                  </a:lnTo>
                  <a:lnTo>
                    <a:pt x="195414" y="70243"/>
                  </a:lnTo>
                  <a:lnTo>
                    <a:pt x="195935" y="72097"/>
                  </a:lnTo>
                  <a:lnTo>
                    <a:pt x="166420" y="89141"/>
                  </a:lnTo>
                  <a:lnTo>
                    <a:pt x="164058" y="86372"/>
                  </a:lnTo>
                  <a:lnTo>
                    <a:pt x="161010" y="84251"/>
                  </a:lnTo>
                  <a:lnTo>
                    <a:pt x="157594" y="83007"/>
                  </a:lnTo>
                  <a:lnTo>
                    <a:pt x="157594" y="23037"/>
                  </a:lnTo>
                  <a:lnTo>
                    <a:pt x="160947" y="20701"/>
                  </a:lnTo>
                  <a:lnTo>
                    <a:pt x="162991" y="16865"/>
                  </a:lnTo>
                  <a:lnTo>
                    <a:pt x="162991" y="5854"/>
                  </a:lnTo>
                  <a:lnTo>
                    <a:pt x="157594" y="266"/>
                  </a:lnTo>
                  <a:lnTo>
                    <a:pt x="149783" y="0"/>
                  </a:lnTo>
                  <a:close/>
                </a:path>
              </a:pathLst>
            </a:custGeom>
            <a:solidFill>
              <a:srgbClr val="134E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707" y="6158839"/>
              <a:ext cx="79629" cy="8716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26072" y="6160509"/>
              <a:ext cx="52069" cy="83820"/>
            </a:xfrm>
            <a:custGeom>
              <a:avLst/>
              <a:gdLst/>
              <a:ahLst/>
              <a:cxnLst/>
              <a:rect l="l" t="t" r="r" b="b"/>
              <a:pathLst>
                <a:path w="52069" h="83820">
                  <a:moveTo>
                    <a:pt x="51244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51841" y="83820"/>
                  </a:lnTo>
                  <a:lnTo>
                    <a:pt x="51841" y="68008"/>
                  </a:lnTo>
                  <a:lnTo>
                    <a:pt x="16522" y="68008"/>
                  </a:lnTo>
                  <a:lnTo>
                    <a:pt x="16522" y="49212"/>
                  </a:lnTo>
                  <a:lnTo>
                    <a:pt x="48247" y="49212"/>
                  </a:lnTo>
                  <a:lnTo>
                    <a:pt x="48247" y="33642"/>
                  </a:lnTo>
                  <a:lnTo>
                    <a:pt x="16522" y="33642"/>
                  </a:lnTo>
                  <a:lnTo>
                    <a:pt x="16522" y="15811"/>
                  </a:lnTo>
                  <a:lnTo>
                    <a:pt x="51244" y="15811"/>
                  </a:lnTo>
                  <a:lnTo>
                    <a:pt x="51244" y="0"/>
                  </a:lnTo>
                  <a:close/>
                </a:path>
              </a:pathLst>
            </a:custGeom>
            <a:solidFill>
              <a:srgbClr val="134E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5092" y="6160508"/>
              <a:ext cx="169776" cy="8381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8577" y="6160515"/>
              <a:ext cx="63817" cy="83807"/>
            </a:xfrm>
            <a:prstGeom prst="rect">
              <a:avLst/>
            </a:prstGeom>
          </p:spPr>
        </p:pic>
      </p:grpSp>
      <p:sp>
        <p:nvSpPr>
          <p:cNvPr id="31" name="object 31"/>
          <p:cNvSpPr/>
          <p:nvPr/>
        </p:nvSpPr>
        <p:spPr>
          <a:xfrm>
            <a:off x="1227599" y="5810941"/>
            <a:ext cx="10353675" cy="0"/>
          </a:xfrm>
          <a:custGeom>
            <a:avLst/>
            <a:gdLst/>
            <a:ahLst/>
            <a:cxnLst/>
            <a:rect l="l" t="t" r="r" b="b"/>
            <a:pathLst>
              <a:path w="10353675">
                <a:moveTo>
                  <a:pt x="0" y="0"/>
                </a:moveTo>
                <a:lnTo>
                  <a:pt x="10353598" y="0"/>
                </a:lnTo>
              </a:path>
            </a:pathLst>
          </a:custGeom>
          <a:ln w="6350">
            <a:solidFill>
              <a:srgbClr val="134E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35"/>
              </a:spcBef>
            </a:pPr>
            <a:r>
              <a:rPr dirty="0"/>
              <a:t>CEDAR</a:t>
            </a:r>
            <a:r>
              <a:rPr spc="114" dirty="0"/>
              <a:t> </a:t>
            </a:r>
            <a:r>
              <a:rPr dirty="0"/>
              <a:t>project</a:t>
            </a:r>
            <a:r>
              <a:rPr spc="130" dirty="0"/>
              <a:t> </a:t>
            </a:r>
            <a:r>
              <a:rPr dirty="0"/>
              <a:t>has</a:t>
            </a:r>
            <a:r>
              <a:rPr spc="125" dirty="0"/>
              <a:t> </a:t>
            </a:r>
            <a:r>
              <a:rPr dirty="0"/>
              <a:t>received</a:t>
            </a:r>
            <a:r>
              <a:rPr spc="130" dirty="0"/>
              <a:t> </a:t>
            </a:r>
            <a:r>
              <a:rPr dirty="0"/>
              <a:t>funding</a:t>
            </a:r>
            <a:r>
              <a:rPr spc="125" dirty="0"/>
              <a:t> </a:t>
            </a:r>
            <a:r>
              <a:rPr dirty="0"/>
              <a:t>by</a:t>
            </a:r>
            <a:r>
              <a:rPr spc="130" dirty="0"/>
              <a:t> </a:t>
            </a:r>
            <a:r>
              <a:rPr dirty="0"/>
              <a:t>the</a:t>
            </a:r>
            <a:r>
              <a:rPr spc="125" dirty="0"/>
              <a:t> </a:t>
            </a:r>
            <a:r>
              <a:rPr dirty="0"/>
              <a:t>European</a:t>
            </a:r>
            <a:r>
              <a:rPr spc="130" dirty="0"/>
              <a:t> </a:t>
            </a:r>
            <a:r>
              <a:rPr spc="-10" dirty="0"/>
              <a:t>Union’s</a:t>
            </a:r>
            <a:r>
              <a:rPr spc="500" dirty="0"/>
              <a:t> </a:t>
            </a:r>
            <a:r>
              <a:rPr dirty="0"/>
              <a:t>Horizon</a:t>
            </a:r>
            <a:r>
              <a:rPr spc="135" dirty="0"/>
              <a:t> </a:t>
            </a:r>
            <a:r>
              <a:rPr dirty="0"/>
              <a:t>Europe,</a:t>
            </a:r>
            <a:r>
              <a:rPr spc="135" dirty="0"/>
              <a:t> </a:t>
            </a:r>
            <a:r>
              <a:rPr dirty="0"/>
              <a:t>under</a:t>
            </a:r>
            <a:r>
              <a:rPr spc="140" dirty="0"/>
              <a:t> </a:t>
            </a:r>
            <a:r>
              <a:rPr dirty="0"/>
              <a:t>grant</a:t>
            </a:r>
            <a:r>
              <a:rPr spc="135" dirty="0"/>
              <a:t> </a:t>
            </a:r>
            <a:r>
              <a:rPr dirty="0"/>
              <a:t>agreement</a:t>
            </a:r>
            <a:r>
              <a:rPr spc="135" dirty="0"/>
              <a:t> </a:t>
            </a:r>
            <a:r>
              <a:rPr dirty="0"/>
              <a:t>no</a:t>
            </a:r>
            <a:r>
              <a:rPr spc="140" dirty="0"/>
              <a:t> </a:t>
            </a:r>
            <a:r>
              <a:rPr spc="-10" dirty="0"/>
              <a:t>101135577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dirty="0"/>
              <a:t>Title</a:t>
            </a:r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599300" y="1497283"/>
            <a:ext cx="9992500" cy="10746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spcBef>
                <a:spcPts val="950"/>
              </a:spcBef>
              <a:buFontTx/>
              <a:buChar char="•"/>
              <a:tabLst>
                <a:tab pos="240665" algn="l"/>
                <a:tab pos="241300" algn="l"/>
              </a:tabLst>
            </a:pPr>
            <a:r>
              <a:rPr lang="it-IT" sz="1100" dirty="0">
                <a:solidFill>
                  <a:srgbClr val="134E5D"/>
                </a:solidFill>
                <a:latin typeface="Poppins"/>
                <a:cs typeface="Poppins"/>
              </a:rPr>
              <a:t>Lorem ipsum dolor sit amet, consectetur adipiscing eli</a:t>
            </a:r>
          </a:p>
          <a:p>
            <a:pPr marL="241300" indent="-228600">
              <a:spcBef>
                <a:spcPts val="950"/>
              </a:spcBef>
              <a:buFontTx/>
              <a:buChar char="•"/>
              <a:tabLst>
                <a:tab pos="240665" algn="l"/>
                <a:tab pos="241300" algn="l"/>
              </a:tabLst>
            </a:pPr>
            <a:r>
              <a:rPr lang="it-IT" sz="1100" dirty="0">
                <a:solidFill>
                  <a:srgbClr val="134E5D"/>
                </a:solidFill>
                <a:latin typeface="Poppins"/>
                <a:cs typeface="Poppins"/>
              </a:rPr>
              <a:t>Lorem ipsum dolor sit amet, consectetur adipiscing eli</a:t>
            </a:r>
          </a:p>
          <a:p>
            <a:pPr marL="241300" indent="-228600">
              <a:spcBef>
                <a:spcPts val="950"/>
              </a:spcBef>
              <a:buFontTx/>
              <a:buChar char="•"/>
              <a:tabLst>
                <a:tab pos="240665" algn="l"/>
                <a:tab pos="241300" algn="l"/>
              </a:tabLst>
            </a:pPr>
            <a:r>
              <a:rPr lang="it-IT" sz="1100" dirty="0">
                <a:solidFill>
                  <a:srgbClr val="134E5D"/>
                </a:solidFill>
                <a:latin typeface="Poppins"/>
                <a:cs typeface="Poppins"/>
              </a:rPr>
              <a:t>Lorem ipsum dolor sit amet, consectetur adipiscing eli</a:t>
            </a:r>
          </a:p>
          <a:p>
            <a:pPr marL="241300" indent="-228600">
              <a:lnSpc>
                <a:spcPct val="100000"/>
              </a:lnSpc>
              <a:spcBef>
                <a:spcPts val="950"/>
              </a:spcBef>
              <a:buChar char="•"/>
              <a:tabLst>
                <a:tab pos="240665" algn="l"/>
                <a:tab pos="241300" algn="l"/>
              </a:tabLst>
            </a:pPr>
            <a:endParaRPr lang="en-US" sz="1100" dirty="0">
              <a:latin typeface="Poppins"/>
              <a:cs typeface="Poppi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000" y="4653000"/>
            <a:ext cx="10969625" cy="754053"/>
          </a:xfrm>
          <a:prstGeom prst="rect">
            <a:avLst/>
          </a:prstGeom>
          <a:solidFill>
            <a:srgbClr val="EAC537"/>
          </a:solidFill>
        </p:spPr>
        <p:txBody>
          <a:bodyPr vert="horz" wrap="square" lIns="0" tIns="154940" rIns="0" bIns="0" rtlCol="0">
            <a:spAutoFit/>
          </a:bodyPr>
          <a:lstStyle/>
          <a:p>
            <a:pPr marL="192405">
              <a:spcBef>
                <a:spcPts val="1220"/>
              </a:spcBef>
            </a:pPr>
            <a:r>
              <a:rPr lang="it-IT" sz="1100" dirty="0">
                <a:solidFill>
                  <a:srgbClr val="134E5D"/>
                </a:solidFill>
                <a:latin typeface="Poppins"/>
                <a:cs typeface="Poppins"/>
              </a:rPr>
              <a:t>Lorem ipsum dolor sit amet, consectetur adipiscing eli, Lorem ipsum dolor sit amet, consectetur adipiscing eli, Lorem ipsum dolor sit amet, consectetur adipiscing eli</a:t>
            </a:r>
          </a:p>
          <a:p>
            <a:pPr marL="192405">
              <a:lnSpc>
                <a:spcPct val="100000"/>
              </a:lnSpc>
              <a:spcBef>
                <a:spcPts val="745"/>
              </a:spcBef>
            </a:pPr>
            <a:endParaRPr sz="1100" dirty="0">
              <a:latin typeface="Poppins"/>
              <a:cs typeface="Poppin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07006" y="6027931"/>
            <a:ext cx="323545" cy="21579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12000" y="5807782"/>
            <a:ext cx="550545" cy="438784"/>
            <a:chOff x="612000" y="5807782"/>
            <a:chExt cx="550545" cy="438784"/>
          </a:xfrm>
        </p:grpSpPr>
        <p:sp>
          <p:nvSpPr>
            <p:cNvPr id="7" name="object 7"/>
            <p:cNvSpPr/>
            <p:nvPr/>
          </p:nvSpPr>
          <p:spPr>
            <a:xfrm>
              <a:off x="612000" y="5807782"/>
              <a:ext cx="300990" cy="357505"/>
            </a:xfrm>
            <a:custGeom>
              <a:avLst/>
              <a:gdLst/>
              <a:ahLst/>
              <a:cxnLst/>
              <a:rect l="l" t="t" r="r" b="b"/>
              <a:pathLst>
                <a:path w="300990" h="357504">
                  <a:moveTo>
                    <a:pt x="149783" y="0"/>
                  </a:moveTo>
                  <a:lnTo>
                    <a:pt x="143065" y="292"/>
                  </a:lnTo>
                  <a:lnTo>
                    <a:pt x="137693" y="5867"/>
                  </a:lnTo>
                  <a:lnTo>
                    <a:pt x="137693" y="16865"/>
                  </a:lnTo>
                  <a:lnTo>
                    <a:pt x="139738" y="20701"/>
                  </a:lnTo>
                  <a:lnTo>
                    <a:pt x="143090" y="23037"/>
                  </a:lnTo>
                  <a:lnTo>
                    <a:pt x="143090" y="83007"/>
                  </a:lnTo>
                  <a:lnTo>
                    <a:pt x="139661" y="84251"/>
                  </a:lnTo>
                  <a:lnTo>
                    <a:pt x="136626" y="86372"/>
                  </a:lnTo>
                  <a:lnTo>
                    <a:pt x="134264" y="89141"/>
                  </a:lnTo>
                  <a:lnTo>
                    <a:pt x="104749" y="72097"/>
                  </a:lnTo>
                  <a:lnTo>
                    <a:pt x="105270" y="70243"/>
                  </a:lnTo>
                  <a:lnTo>
                    <a:pt x="105537" y="68338"/>
                  </a:lnTo>
                  <a:lnTo>
                    <a:pt x="105537" y="66382"/>
                  </a:lnTo>
                  <a:lnTo>
                    <a:pt x="103870" y="58143"/>
                  </a:lnTo>
                  <a:lnTo>
                    <a:pt x="99329" y="51409"/>
                  </a:lnTo>
                  <a:lnTo>
                    <a:pt x="92603" y="46866"/>
                  </a:lnTo>
                  <a:lnTo>
                    <a:pt x="84378" y="45199"/>
                  </a:lnTo>
                  <a:lnTo>
                    <a:pt x="76130" y="46866"/>
                  </a:lnTo>
                  <a:lnTo>
                    <a:pt x="69388" y="51409"/>
                  </a:lnTo>
                  <a:lnTo>
                    <a:pt x="64838" y="58143"/>
                  </a:lnTo>
                  <a:lnTo>
                    <a:pt x="63169" y="66382"/>
                  </a:lnTo>
                  <a:lnTo>
                    <a:pt x="64838" y="74622"/>
                  </a:lnTo>
                  <a:lnTo>
                    <a:pt x="69388" y="81356"/>
                  </a:lnTo>
                  <a:lnTo>
                    <a:pt x="76130" y="85899"/>
                  </a:lnTo>
                  <a:lnTo>
                    <a:pt x="84378" y="87566"/>
                  </a:lnTo>
                  <a:lnTo>
                    <a:pt x="88849" y="87566"/>
                  </a:lnTo>
                  <a:lnTo>
                    <a:pt x="93129" y="86169"/>
                  </a:lnTo>
                  <a:lnTo>
                    <a:pt x="96710" y="83591"/>
                  </a:lnTo>
                  <a:lnTo>
                    <a:pt x="129184" y="102323"/>
                  </a:lnTo>
                  <a:lnTo>
                    <a:pt x="129184" y="111874"/>
                  </a:lnTo>
                  <a:lnTo>
                    <a:pt x="134861" y="119786"/>
                  </a:lnTo>
                  <a:lnTo>
                    <a:pt x="143090" y="122783"/>
                  </a:lnTo>
                  <a:lnTo>
                    <a:pt x="143090" y="162636"/>
                  </a:lnTo>
                  <a:lnTo>
                    <a:pt x="140804" y="163626"/>
                  </a:lnTo>
                  <a:lnTo>
                    <a:pt x="138722" y="165100"/>
                  </a:lnTo>
                  <a:lnTo>
                    <a:pt x="137020" y="166928"/>
                  </a:lnTo>
                  <a:lnTo>
                    <a:pt x="36512" y="108902"/>
                  </a:lnTo>
                  <a:lnTo>
                    <a:pt x="18364" y="88061"/>
                  </a:lnTo>
                  <a:lnTo>
                    <a:pt x="11224" y="89505"/>
                  </a:lnTo>
                  <a:lnTo>
                    <a:pt x="5386" y="93440"/>
                  </a:lnTo>
                  <a:lnTo>
                    <a:pt x="1446" y="99270"/>
                  </a:lnTo>
                  <a:lnTo>
                    <a:pt x="0" y="106400"/>
                  </a:lnTo>
                  <a:lnTo>
                    <a:pt x="1446" y="113530"/>
                  </a:lnTo>
                  <a:lnTo>
                    <a:pt x="5386" y="119360"/>
                  </a:lnTo>
                  <a:lnTo>
                    <a:pt x="11224" y="123295"/>
                  </a:lnTo>
                  <a:lnTo>
                    <a:pt x="18364" y="124739"/>
                  </a:lnTo>
                  <a:lnTo>
                    <a:pt x="22364" y="124739"/>
                  </a:lnTo>
                  <a:lnTo>
                    <a:pt x="26263" y="123393"/>
                  </a:lnTo>
                  <a:lnTo>
                    <a:pt x="29438" y="120954"/>
                  </a:lnTo>
                  <a:lnTo>
                    <a:pt x="70396" y="144589"/>
                  </a:lnTo>
                  <a:lnTo>
                    <a:pt x="27863" y="169164"/>
                  </a:lnTo>
                  <a:lnTo>
                    <a:pt x="25158" y="167030"/>
                  </a:lnTo>
                  <a:lnTo>
                    <a:pt x="21844" y="165849"/>
                  </a:lnTo>
                  <a:lnTo>
                    <a:pt x="9817" y="165849"/>
                  </a:lnTo>
                  <a:lnTo>
                    <a:pt x="2870" y="172808"/>
                  </a:lnTo>
                  <a:lnTo>
                    <a:pt x="2870" y="189903"/>
                  </a:lnTo>
                  <a:lnTo>
                    <a:pt x="9817" y="196862"/>
                  </a:lnTo>
                  <a:lnTo>
                    <a:pt x="26758" y="196862"/>
                  </a:lnTo>
                  <a:lnTo>
                    <a:pt x="33604" y="190157"/>
                  </a:lnTo>
                  <a:lnTo>
                    <a:pt x="33845" y="181825"/>
                  </a:lnTo>
                  <a:lnTo>
                    <a:pt x="84378" y="152666"/>
                  </a:lnTo>
                  <a:lnTo>
                    <a:pt x="132041" y="180187"/>
                  </a:lnTo>
                  <a:lnTo>
                    <a:pt x="132346" y="187350"/>
                  </a:lnTo>
                  <a:lnTo>
                    <a:pt x="136867" y="193675"/>
                  </a:lnTo>
                  <a:lnTo>
                    <a:pt x="143370" y="196367"/>
                  </a:lnTo>
                  <a:lnTo>
                    <a:pt x="143370" y="247751"/>
                  </a:lnTo>
                  <a:lnTo>
                    <a:pt x="96837" y="220891"/>
                  </a:lnTo>
                  <a:lnTo>
                    <a:pt x="95808" y="214934"/>
                  </a:lnTo>
                  <a:lnTo>
                    <a:pt x="90614" y="210388"/>
                  </a:lnTo>
                  <a:lnTo>
                    <a:pt x="77368" y="210388"/>
                  </a:lnTo>
                  <a:lnTo>
                    <a:pt x="71678" y="216065"/>
                  </a:lnTo>
                  <a:lnTo>
                    <a:pt x="71678" y="230047"/>
                  </a:lnTo>
                  <a:lnTo>
                    <a:pt x="77368" y="235737"/>
                  </a:lnTo>
                  <a:lnTo>
                    <a:pt x="86779" y="235737"/>
                  </a:lnTo>
                  <a:lnTo>
                    <a:pt x="89141" y="235026"/>
                  </a:lnTo>
                  <a:lnTo>
                    <a:pt x="91147" y="233730"/>
                  </a:lnTo>
                  <a:lnTo>
                    <a:pt x="135318" y="259219"/>
                  </a:lnTo>
                  <a:lnTo>
                    <a:pt x="84353" y="288645"/>
                  </a:lnTo>
                  <a:lnTo>
                    <a:pt x="33743" y="259435"/>
                  </a:lnTo>
                  <a:lnTo>
                    <a:pt x="33858" y="249097"/>
                  </a:lnTo>
                  <a:lnTo>
                    <a:pt x="26911" y="242138"/>
                  </a:lnTo>
                  <a:lnTo>
                    <a:pt x="9817" y="242138"/>
                  </a:lnTo>
                  <a:lnTo>
                    <a:pt x="2870" y="249097"/>
                  </a:lnTo>
                  <a:lnTo>
                    <a:pt x="2870" y="266192"/>
                  </a:lnTo>
                  <a:lnTo>
                    <a:pt x="9817" y="273151"/>
                  </a:lnTo>
                  <a:lnTo>
                    <a:pt x="21031" y="273151"/>
                  </a:lnTo>
                  <a:lnTo>
                    <a:pt x="23660" y="272427"/>
                  </a:lnTo>
                  <a:lnTo>
                    <a:pt x="25984" y="271094"/>
                  </a:lnTo>
                  <a:lnTo>
                    <a:pt x="84353" y="304774"/>
                  </a:lnTo>
                  <a:lnTo>
                    <a:pt x="143370" y="270700"/>
                  </a:lnTo>
                  <a:lnTo>
                    <a:pt x="143370" y="357403"/>
                  </a:lnTo>
                  <a:lnTo>
                    <a:pt x="157314" y="357403"/>
                  </a:lnTo>
                  <a:lnTo>
                    <a:pt x="157314" y="270700"/>
                  </a:lnTo>
                  <a:lnTo>
                    <a:pt x="216331" y="304774"/>
                  </a:lnTo>
                  <a:lnTo>
                    <a:pt x="274701" y="271094"/>
                  </a:lnTo>
                  <a:lnTo>
                    <a:pt x="277025" y="272427"/>
                  </a:lnTo>
                  <a:lnTo>
                    <a:pt x="279654" y="273151"/>
                  </a:lnTo>
                  <a:lnTo>
                    <a:pt x="290868" y="273151"/>
                  </a:lnTo>
                  <a:lnTo>
                    <a:pt x="297815" y="266192"/>
                  </a:lnTo>
                  <a:lnTo>
                    <a:pt x="297815" y="249097"/>
                  </a:lnTo>
                  <a:lnTo>
                    <a:pt x="290868" y="242138"/>
                  </a:lnTo>
                  <a:lnTo>
                    <a:pt x="273773" y="242138"/>
                  </a:lnTo>
                  <a:lnTo>
                    <a:pt x="266827" y="249097"/>
                  </a:lnTo>
                  <a:lnTo>
                    <a:pt x="266941" y="259435"/>
                  </a:lnTo>
                  <a:lnTo>
                    <a:pt x="216331" y="288645"/>
                  </a:lnTo>
                  <a:lnTo>
                    <a:pt x="165366" y="259219"/>
                  </a:lnTo>
                  <a:lnTo>
                    <a:pt x="209537" y="233730"/>
                  </a:lnTo>
                  <a:lnTo>
                    <a:pt x="211543" y="235026"/>
                  </a:lnTo>
                  <a:lnTo>
                    <a:pt x="213906" y="235737"/>
                  </a:lnTo>
                  <a:lnTo>
                    <a:pt x="223304" y="235737"/>
                  </a:lnTo>
                  <a:lnTo>
                    <a:pt x="229006" y="230047"/>
                  </a:lnTo>
                  <a:lnTo>
                    <a:pt x="229006" y="216065"/>
                  </a:lnTo>
                  <a:lnTo>
                    <a:pt x="223304" y="210388"/>
                  </a:lnTo>
                  <a:lnTo>
                    <a:pt x="210070" y="210388"/>
                  </a:lnTo>
                  <a:lnTo>
                    <a:pt x="204876" y="214934"/>
                  </a:lnTo>
                  <a:lnTo>
                    <a:pt x="203847" y="220878"/>
                  </a:lnTo>
                  <a:lnTo>
                    <a:pt x="157314" y="247751"/>
                  </a:lnTo>
                  <a:lnTo>
                    <a:pt x="157314" y="196367"/>
                  </a:lnTo>
                  <a:lnTo>
                    <a:pt x="163817" y="193675"/>
                  </a:lnTo>
                  <a:lnTo>
                    <a:pt x="168338" y="187350"/>
                  </a:lnTo>
                  <a:lnTo>
                    <a:pt x="168643" y="180187"/>
                  </a:lnTo>
                  <a:lnTo>
                    <a:pt x="216306" y="152666"/>
                  </a:lnTo>
                  <a:lnTo>
                    <a:pt x="266839" y="181825"/>
                  </a:lnTo>
                  <a:lnTo>
                    <a:pt x="267081" y="190157"/>
                  </a:lnTo>
                  <a:lnTo>
                    <a:pt x="273939" y="196862"/>
                  </a:lnTo>
                  <a:lnTo>
                    <a:pt x="290868" y="196862"/>
                  </a:lnTo>
                  <a:lnTo>
                    <a:pt x="297815" y="189903"/>
                  </a:lnTo>
                  <a:lnTo>
                    <a:pt x="297815" y="172808"/>
                  </a:lnTo>
                  <a:lnTo>
                    <a:pt x="290868" y="165849"/>
                  </a:lnTo>
                  <a:lnTo>
                    <a:pt x="278853" y="165849"/>
                  </a:lnTo>
                  <a:lnTo>
                    <a:pt x="275526" y="167030"/>
                  </a:lnTo>
                  <a:lnTo>
                    <a:pt x="272821" y="169164"/>
                  </a:lnTo>
                  <a:lnTo>
                    <a:pt x="230289" y="144589"/>
                  </a:lnTo>
                  <a:lnTo>
                    <a:pt x="271233" y="120954"/>
                  </a:lnTo>
                  <a:lnTo>
                    <a:pt x="274421" y="123393"/>
                  </a:lnTo>
                  <a:lnTo>
                    <a:pt x="278320" y="124739"/>
                  </a:lnTo>
                  <a:lnTo>
                    <a:pt x="282321" y="124739"/>
                  </a:lnTo>
                  <a:lnTo>
                    <a:pt x="289460" y="123295"/>
                  </a:lnTo>
                  <a:lnTo>
                    <a:pt x="295298" y="119360"/>
                  </a:lnTo>
                  <a:lnTo>
                    <a:pt x="299239" y="113530"/>
                  </a:lnTo>
                  <a:lnTo>
                    <a:pt x="300685" y="106400"/>
                  </a:lnTo>
                  <a:lnTo>
                    <a:pt x="299239" y="99270"/>
                  </a:lnTo>
                  <a:lnTo>
                    <a:pt x="295298" y="93440"/>
                  </a:lnTo>
                  <a:lnTo>
                    <a:pt x="289460" y="89505"/>
                  </a:lnTo>
                  <a:lnTo>
                    <a:pt x="282321" y="88061"/>
                  </a:lnTo>
                  <a:lnTo>
                    <a:pt x="275190" y="89505"/>
                  </a:lnTo>
                  <a:lnTo>
                    <a:pt x="269360" y="93440"/>
                  </a:lnTo>
                  <a:lnTo>
                    <a:pt x="265426" y="99270"/>
                  </a:lnTo>
                  <a:lnTo>
                    <a:pt x="263982" y="106400"/>
                  </a:lnTo>
                  <a:lnTo>
                    <a:pt x="264185" y="108889"/>
                  </a:lnTo>
                  <a:lnTo>
                    <a:pt x="163664" y="166928"/>
                  </a:lnTo>
                  <a:lnTo>
                    <a:pt x="161950" y="165100"/>
                  </a:lnTo>
                  <a:lnTo>
                    <a:pt x="159880" y="163626"/>
                  </a:lnTo>
                  <a:lnTo>
                    <a:pt x="157594" y="162636"/>
                  </a:lnTo>
                  <a:lnTo>
                    <a:pt x="157594" y="122783"/>
                  </a:lnTo>
                  <a:lnTo>
                    <a:pt x="165823" y="119786"/>
                  </a:lnTo>
                  <a:lnTo>
                    <a:pt x="171500" y="111874"/>
                  </a:lnTo>
                  <a:lnTo>
                    <a:pt x="171500" y="102323"/>
                  </a:lnTo>
                  <a:lnTo>
                    <a:pt x="203974" y="83591"/>
                  </a:lnTo>
                  <a:lnTo>
                    <a:pt x="207556" y="86169"/>
                  </a:lnTo>
                  <a:lnTo>
                    <a:pt x="211836" y="87566"/>
                  </a:lnTo>
                  <a:lnTo>
                    <a:pt x="216306" y="87566"/>
                  </a:lnTo>
                  <a:lnTo>
                    <a:pt x="224554" y="85899"/>
                  </a:lnTo>
                  <a:lnTo>
                    <a:pt x="231297" y="81356"/>
                  </a:lnTo>
                  <a:lnTo>
                    <a:pt x="235846" y="74622"/>
                  </a:lnTo>
                  <a:lnTo>
                    <a:pt x="237515" y="66382"/>
                  </a:lnTo>
                  <a:lnTo>
                    <a:pt x="235846" y="58143"/>
                  </a:lnTo>
                  <a:lnTo>
                    <a:pt x="231297" y="51409"/>
                  </a:lnTo>
                  <a:lnTo>
                    <a:pt x="224554" y="46866"/>
                  </a:lnTo>
                  <a:lnTo>
                    <a:pt x="216306" y="45199"/>
                  </a:lnTo>
                  <a:lnTo>
                    <a:pt x="208081" y="46866"/>
                  </a:lnTo>
                  <a:lnTo>
                    <a:pt x="201355" y="51409"/>
                  </a:lnTo>
                  <a:lnTo>
                    <a:pt x="196814" y="58143"/>
                  </a:lnTo>
                  <a:lnTo>
                    <a:pt x="195148" y="66382"/>
                  </a:lnTo>
                  <a:lnTo>
                    <a:pt x="195148" y="68326"/>
                  </a:lnTo>
                  <a:lnTo>
                    <a:pt x="195414" y="70243"/>
                  </a:lnTo>
                  <a:lnTo>
                    <a:pt x="195935" y="72097"/>
                  </a:lnTo>
                  <a:lnTo>
                    <a:pt x="166420" y="89141"/>
                  </a:lnTo>
                  <a:lnTo>
                    <a:pt x="164058" y="86372"/>
                  </a:lnTo>
                  <a:lnTo>
                    <a:pt x="161010" y="84251"/>
                  </a:lnTo>
                  <a:lnTo>
                    <a:pt x="157594" y="83007"/>
                  </a:lnTo>
                  <a:lnTo>
                    <a:pt x="157594" y="23037"/>
                  </a:lnTo>
                  <a:lnTo>
                    <a:pt x="160947" y="20701"/>
                  </a:lnTo>
                  <a:lnTo>
                    <a:pt x="162991" y="16865"/>
                  </a:lnTo>
                  <a:lnTo>
                    <a:pt x="162991" y="5854"/>
                  </a:lnTo>
                  <a:lnTo>
                    <a:pt x="157594" y="266"/>
                  </a:lnTo>
                  <a:lnTo>
                    <a:pt x="149783" y="0"/>
                  </a:lnTo>
                  <a:close/>
                </a:path>
              </a:pathLst>
            </a:custGeom>
            <a:solidFill>
              <a:srgbClr val="134E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707" y="6158839"/>
              <a:ext cx="79629" cy="8716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26072" y="6160509"/>
              <a:ext cx="52069" cy="83820"/>
            </a:xfrm>
            <a:custGeom>
              <a:avLst/>
              <a:gdLst/>
              <a:ahLst/>
              <a:cxnLst/>
              <a:rect l="l" t="t" r="r" b="b"/>
              <a:pathLst>
                <a:path w="52069" h="83820">
                  <a:moveTo>
                    <a:pt x="51244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51841" y="83820"/>
                  </a:lnTo>
                  <a:lnTo>
                    <a:pt x="51841" y="68008"/>
                  </a:lnTo>
                  <a:lnTo>
                    <a:pt x="16522" y="68008"/>
                  </a:lnTo>
                  <a:lnTo>
                    <a:pt x="16522" y="49212"/>
                  </a:lnTo>
                  <a:lnTo>
                    <a:pt x="48247" y="49212"/>
                  </a:lnTo>
                  <a:lnTo>
                    <a:pt x="48247" y="33642"/>
                  </a:lnTo>
                  <a:lnTo>
                    <a:pt x="16522" y="33642"/>
                  </a:lnTo>
                  <a:lnTo>
                    <a:pt x="16522" y="15811"/>
                  </a:lnTo>
                  <a:lnTo>
                    <a:pt x="51244" y="15811"/>
                  </a:lnTo>
                  <a:lnTo>
                    <a:pt x="51244" y="0"/>
                  </a:lnTo>
                  <a:close/>
                </a:path>
              </a:pathLst>
            </a:custGeom>
            <a:solidFill>
              <a:srgbClr val="134E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5092" y="6160508"/>
              <a:ext cx="169776" cy="838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8577" y="6160515"/>
              <a:ext cx="63817" cy="83807"/>
            </a:xfrm>
            <a:prstGeom prst="rect">
              <a:avLst/>
            </a:prstGeom>
          </p:spPr>
        </p:pic>
      </p:grpSp>
      <p:sp>
        <p:nvSpPr>
          <p:cNvPr id="12" name="object 12"/>
          <p:cNvSpPr/>
          <p:nvPr/>
        </p:nvSpPr>
        <p:spPr>
          <a:xfrm>
            <a:off x="1227599" y="5810941"/>
            <a:ext cx="10353675" cy="0"/>
          </a:xfrm>
          <a:custGeom>
            <a:avLst/>
            <a:gdLst/>
            <a:ahLst/>
            <a:cxnLst/>
            <a:rect l="l" t="t" r="r" b="b"/>
            <a:pathLst>
              <a:path w="10353675">
                <a:moveTo>
                  <a:pt x="0" y="0"/>
                </a:moveTo>
                <a:lnTo>
                  <a:pt x="10353598" y="0"/>
                </a:lnTo>
              </a:path>
            </a:pathLst>
          </a:custGeom>
          <a:ln w="6350">
            <a:solidFill>
              <a:srgbClr val="134E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ts val="1000"/>
              </a:lnSpc>
              <a:spcBef>
                <a:spcPts val="35"/>
              </a:spcBef>
            </a:pPr>
            <a:r>
              <a:rPr dirty="0"/>
              <a:t>CEDAR</a:t>
            </a:r>
            <a:r>
              <a:rPr spc="114" dirty="0"/>
              <a:t> </a:t>
            </a:r>
            <a:r>
              <a:rPr dirty="0"/>
              <a:t>project</a:t>
            </a:r>
            <a:r>
              <a:rPr spc="130" dirty="0"/>
              <a:t> </a:t>
            </a:r>
            <a:r>
              <a:rPr dirty="0"/>
              <a:t>has</a:t>
            </a:r>
            <a:r>
              <a:rPr spc="125" dirty="0"/>
              <a:t> </a:t>
            </a:r>
            <a:r>
              <a:rPr dirty="0"/>
              <a:t>received</a:t>
            </a:r>
            <a:r>
              <a:rPr spc="130" dirty="0"/>
              <a:t> </a:t>
            </a:r>
            <a:r>
              <a:rPr dirty="0"/>
              <a:t>funding</a:t>
            </a:r>
            <a:r>
              <a:rPr spc="125" dirty="0"/>
              <a:t> </a:t>
            </a:r>
            <a:r>
              <a:rPr dirty="0"/>
              <a:t>by</a:t>
            </a:r>
            <a:r>
              <a:rPr spc="130" dirty="0"/>
              <a:t> </a:t>
            </a:r>
            <a:r>
              <a:rPr dirty="0"/>
              <a:t>the</a:t>
            </a:r>
            <a:r>
              <a:rPr spc="125" dirty="0"/>
              <a:t> </a:t>
            </a:r>
            <a:r>
              <a:rPr dirty="0"/>
              <a:t>European</a:t>
            </a:r>
            <a:r>
              <a:rPr spc="130" dirty="0"/>
              <a:t> </a:t>
            </a:r>
            <a:r>
              <a:rPr spc="-10" dirty="0"/>
              <a:t>Union’s</a:t>
            </a:r>
            <a:r>
              <a:rPr spc="500" dirty="0"/>
              <a:t> </a:t>
            </a:r>
            <a:r>
              <a:rPr dirty="0"/>
              <a:t>Horizon</a:t>
            </a:r>
            <a:r>
              <a:rPr spc="135" dirty="0"/>
              <a:t> </a:t>
            </a:r>
            <a:r>
              <a:rPr dirty="0"/>
              <a:t>Europe,</a:t>
            </a:r>
            <a:r>
              <a:rPr spc="135" dirty="0"/>
              <a:t> </a:t>
            </a:r>
            <a:r>
              <a:rPr dirty="0"/>
              <a:t>under</a:t>
            </a:r>
            <a:r>
              <a:rPr spc="140" dirty="0"/>
              <a:t> </a:t>
            </a:r>
            <a:r>
              <a:rPr dirty="0"/>
              <a:t>grant</a:t>
            </a:r>
            <a:r>
              <a:rPr spc="135" dirty="0"/>
              <a:t> </a:t>
            </a:r>
            <a:r>
              <a:rPr dirty="0"/>
              <a:t>agreement</a:t>
            </a:r>
            <a:r>
              <a:rPr spc="135" dirty="0"/>
              <a:t> </a:t>
            </a:r>
            <a:r>
              <a:rPr dirty="0"/>
              <a:t>no</a:t>
            </a:r>
            <a:r>
              <a:rPr spc="140" dirty="0"/>
              <a:t> </a:t>
            </a:r>
            <a:r>
              <a:rPr spc="-10" dirty="0"/>
              <a:t>101135577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EAC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17732" y="0"/>
            <a:ext cx="8175625" cy="6858000"/>
          </a:xfrm>
          <a:custGeom>
            <a:avLst/>
            <a:gdLst/>
            <a:ahLst/>
            <a:cxnLst/>
            <a:rect l="l" t="t" r="r" b="b"/>
            <a:pathLst>
              <a:path w="8175625" h="6858000">
                <a:moveTo>
                  <a:pt x="925156" y="1493522"/>
                </a:moveTo>
                <a:lnTo>
                  <a:pt x="877622" y="1494729"/>
                </a:lnTo>
                <a:lnTo>
                  <a:pt x="830703" y="1498313"/>
                </a:lnTo>
                <a:lnTo>
                  <a:pt x="784459" y="1504214"/>
                </a:lnTo>
                <a:lnTo>
                  <a:pt x="738947" y="1512374"/>
                </a:lnTo>
                <a:lnTo>
                  <a:pt x="694226" y="1522733"/>
                </a:lnTo>
                <a:lnTo>
                  <a:pt x="650356" y="1535234"/>
                </a:lnTo>
                <a:lnTo>
                  <a:pt x="607394" y="1549818"/>
                </a:lnTo>
                <a:lnTo>
                  <a:pt x="565399" y="1566426"/>
                </a:lnTo>
                <a:lnTo>
                  <a:pt x="524430" y="1584999"/>
                </a:lnTo>
                <a:lnTo>
                  <a:pt x="484545" y="1605479"/>
                </a:lnTo>
                <a:lnTo>
                  <a:pt x="445803" y="1627807"/>
                </a:lnTo>
                <a:lnTo>
                  <a:pt x="408262" y="1651924"/>
                </a:lnTo>
                <a:lnTo>
                  <a:pt x="371982" y="1677772"/>
                </a:lnTo>
                <a:lnTo>
                  <a:pt x="337020" y="1705293"/>
                </a:lnTo>
                <a:lnTo>
                  <a:pt x="303436" y="1734426"/>
                </a:lnTo>
                <a:lnTo>
                  <a:pt x="271287" y="1765115"/>
                </a:lnTo>
                <a:lnTo>
                  <a:pt x="240633" y="1797299"/>
                </a:lnTo>
                <a:lnTo>
                  <a:pt x="211532" y="1830921"/>
                </a:lnTo>
                <a:lnTo>
                  <a:pt x="184043" y="1865922"/>
                </a:lnTo>
                <a:lnTo>
                  <a:pt x="158224" y="1902242"/>
                </a:lnTo>
                <a:lnTo>
                  <a:pt x="134133" y="1939825"/>
                </a:lnTo>
                <a:lnTo>
                  <a:pt x="111831" y="1978610"/>
                </a:lnTo>
                <a:lnTo>
                  <a:pt x="91374" y="2018539"/>
                </a:lnTo>
                <a:lnTo>
                  <a:pt x="72821" y="2059553"/>
                </a:lnTo>
                <a:lnTo>
                  <a:pt x="56232" y="2101595"/>
                </a:lnTo>
                <a:lnTo>
                  <a:pt x="41665" y="2144604"/>
                </a:lnTo>
                <a:lnTo>
                  <a:pt x="29178" y="2188523"/>
                </a:lnTo>
                <a:lnTo>
                  <a:pt x="18830" y="2233293"/>
                </a:lnTo>
                <a:lnTo>
                  <a:pt x="10680" y="2278855"/>
                </a:lnTo>
                <a:lnTo>
                  <a:pt x="4785" y="2325151"/>
                </a:lnTo>
                <a:lnTo>
                  <a:pt x="1206" y="2372121"/>
                </a:lnTo>
                <a:lnTo>
                  <a:pt x="0" y="2419707"/>
                </a:lnTo>
                <a:lnTo>
                  <a:pt x="1206" y="2467231"/>
                </a:lnTo>
                <a:lnTo>
                  <a:pt x="4785" y="2514140"/>
                </a:lnTo>
                <a:lnTo>
                  <a:pt x="10680" y="2560374"/>
                </a:lnTo>
                <a:lnTo>
                  <a:pt x="18830" y="2605877"/>
                </a:lnTo>
                <a:lnTo>
                  <a:pt x="29178" y="2650588"/>
                </a:lnTo>
                <a:lnTo>
                  <a:pt x="41665" y="2694449"/>
                </a:lnTo>
                <a:lnTo>
                  <a:pt x="56232" y="2737403"/>
                </a:lnTo>
                <a:lnTo>
                  <a:pt x="72821" y="2779389"/>
                </a:lnTo>
                <a:lnTo>
                  <a:pt x="91374" y="2820350"/>
                </a:lnTo>
                <a:lnTo>
                  <a:pt x="111831" y="2860227"/>
                </a:lnTo>
                <a:lnTo>
                  <a:pt x="134133" y="2898962"/>
                </a:lnTo>
                <a:lnTo>
                  <a:pt x="158224" y="2936495"/>
                </a:lnTo>
                <a:lnTo>
                  <a:pt x="184043" y="2972769"/>
                </a:lnTo>
                <a:lnTo>
                  <a:pt x="211532" y="3007724"/>
                </a:lnTo>
                <a:lnTo>
                  <a:pt x="240633" y="3041302"/>
                </a:lnTo>
                <a:lnTo>
                  <a:pt x="271287" y="3073445"/>
                </a:lnTo>
                <a:lnTo>
                  <a:pt x="303436" y="3104093"/>
                </a:lnTo>
                <a:lnTo>
                  <a:pt x="337020" y="3133189"/>
                </a:lnTo>
                <a:lnTo>
                  <a:pt x="371982" y="3160674"/>
                </a:lnTo>
                <a:lnTo>
                  <a:pt x="408262" y="3186488"/>
                </a:lnTo>
                <a:lnTo>
                  <a:pt x="445803" y="3210575"/>
                </a:lnTo>
                <a:lnTo>
                  <a:pt x="484545" y="3232874"/>
                </a:lnTo>
                <a:lnTo>
                  <a:pt x="524430" y="3253327"/>
                </a:lnTo>
                <a:lnTo>
                  <a:pt x="565399" y="3271876"/>
                </a:lnTo>
                <a:lnTo>
                  <a:pt x="607394" y="3288463"/>
                </a:lnTo>
                <a:lnTo>
                  <a:pt x="650356" y="3303028"/>
                </a:lnTo>
                <a:lnTo>
                  <a:pt x="694226" y="3315513"/>
                </a:lnTo>
                <a:lnTo>
                  <a:pt x="738947" y="3325859"/>
                </a:lnTo>
                <a:lnTo>
                  <a:pt x="784459" y="3334008"/>
                </a:lnTo>
                <a:lnTo>
                  <a:pt x="830703" y="3339902"/>
                </a:lnTo>
                <a:lnTo>
                  <a:pt x="877622" y="3343481"/>
                </a:lnTo>
                <a:lnTo>
                  <a:pt x="925156" y="3344687"/>
                </a:lnTo>
                <a:lnTo>
                  <a:pt x="973321" y="3343447"/>
                </a:lnTo>
                <a:lnTo>
                  <a:pt x="1020851" y="3339770"/>
                </a:lnTo>
                <a:lnTo>
                  <a:pt x="1067688" y="3333715"/>
                </a:lnTo>
                <a:lnTo>
                  <a:pt x="1113768" y="3325345"/>
                </a:lnTo>
                <a:lnTo>
                  <a:pt x="1159032" y="3314720"/>
                </a:lnTo>
                <a:lnTo>
                  <a:pt x="1203419" y="3301901"/>
                </a:lnTo>
                <a:lnTo>
                  <a:pt x="1246867" y="3286949"/>
                </a:lnTo>
                <a:lnTo>
                  <a:pt x="1289316" y="3269926"/>
                </a:lnTo>
                <a:lnTo>
                  <a:pt x="1330704" y="3250892"/>
                </a:lnTo>
                <a:lnTo>
                  <a:pt x="1370971" y="3229909"/>
                </a:lnTo>
                <a:lnTo>
                  <a:pt x="1410055" y="3207037"/>
                </a:lnTo>
                <a:lnTo>
                  <a:pt x="1447896" y="3182338"/>
                </a:lnTo>
                <a:lnTo>
                  <a:pt x="1484433" y="3155873"/>
                </a:lnTo>
                <a:lnTo>
                  <a:pt x="1519604" y="3127703"/>
                </a:lnTo>
                <a:lnTo>
                  <a:pt x="1553349" y="3097889"/>
                </a:lnTo>
                <a:lnTo>
                  <a:pt x="1585606" y="3066491"/>
                </a:lnTo>
                <a:lnTo>
                  <a:pt x="1616315" y="3033572"/>
                </a:lnTo>
                <a:lnTo>
                  <a:pt x="1645415" y="2999192"/>
                </a:lnTo>
                <a:lnTo>
                  <a:pt x="1672844" y="2963412"/>
                </a:lnTo>
                <a:lnTo>
                  <a:pt x="1698542" y="2926293"/>
                </a:lnTo>
                <a:lnTo>
                  <a:pt x="1722448" y="2887897"/>
                </a:lnTo>
                <a:lnTo>
                  <a:pt x="1744501" y="2848284"/>
                </a:lnTo>
                <a:lnTo>
                  <a:pt x="1764639" y="2807516"/>
                </a:lnTo>
                <a:lnTo>
                  <a:pt x="1782802" y="2765653"/>
                </a:lnTo>
                <a:lnTo>
                  <a:pt x="1798929" y="2722757"/>
                </a:lnTo>
                <a:lnTo>
                  <a:pt x="1812958" y="2678889"/>
                </a:lnTo>
                <a:lnTo>
                  <a:pt x="1824830" y="2634109"/>
                </a:lnTo>
                <a:lnTo>
                  <a:pt x="1834482" y="2588480"/>
                </a:lnTo>
                <a:lnTo>
                  <a:pt x="1841854" y="2542061"/>
                </a:lnTo>
                <a:lnTo>
                  <a:pt x="1846885" y="2494915"/>
                </a:lnTo>
                <a:lnTo>
                  <a:pt x="1849513" y="2447101"/>
                </a:lnTo>
                <a:lnTo>
                  <a:pt x="3159690" y="1691020"/>
                </a:lnTo>
                <a:lnTo>
                  <a:pt x="1491894" y="1691020"/>
                </a:lnTo>
                <a:lnTo>
                  <a:pt x="1450857" y="1660420"/>
                </a:lnTo>
                <a:lnTo>
                  <a:pt x="1408368" y="1632236"/>
                </a:lnTo>
                <a:lnTo>
                  <a:pt x="1364526" y="1606513"/>
                </a:lnTo>
                <a:lnTo>
                  <a:pt x="1319426" y="1583299"/>
                </a:lnTo>
                <a:lnTo>
                  <a:pt x="1273169" y="1562640"/>
                </a:lnTo>
                <a:lnTo>
                  <a:pt x="1225851" y="1544584"/>
                </a:lnTo>
                <a:lnTo>
                  <a:pt x="1177571" y="1529177"/>
                </a:lnTo>
                <a:lnTo>
                  <a:pt x="1128426" y="1516466"/>
                </a:lnTo>
                <a:lnTo>
                  <a:pt x="1078514" y="1506498"/>
                </a:lnTo>
                <a:lnTo>
                  <a:pt x="1027933" y="1499320"/>
                </a:lnTo>
                <a:lnTo>
                  <a:pt x="976781" y="1494979"/>
                </a:lnTo>
                <a:lnTo>
                  <a:pt x="925156" y="1493522"/>
                </a:lnTo>
                <a:close/>
              </a:path>
              <a:path w="8175625" h="6858000">
                <a:moveTo>
                  <a:pt x="6534012" y="706604"/>
                </a:moveTo>
                <a:lnTo>
                  <a:pt x="4865535" y="706604"/>
                </a:lnTo>
                <a:lnTo>
                  <a:pt x="7710919" y="2349654"/>
                </a:lnTo>
                <a:lnTo>
                  <a:pt x="7714116" y="2398726"/>
                </a:lnTo>
                <a:lnTo>
                  <a:pt x="7719506" y="2447297"/>
                </a:lnTo>
                <a:lnTo>
                  <a:pt x="7727043" y="2495311"/>
                </a:lnTo>
                <a:lnTo>
                  <a:pt x="7736681" y="2542712"/>
                </a:lnTo>
                <a:lnTo>
                  <a:pt x="7748374" y="2589442"/>
                </a:lnTo>
                <a:lnTo>
                  <a:pt x="7762076" y="2635444"/>
                </a:lnTo>
                <a:lnTo>
                  <a:pt x="7777742" y="2680663"/>
                </a:lnTo>
                <a:lnTo>
                  <a:pt x="7795326" y="2725040"/>
                </a:lnTo>
                <a:lnTo>
                  <a:pt x="7814781" y="2768520"/>
                </a:lnTo>
                <a:lnTo>
                  <a:pt x="7836063" y="2811046"/>
                </a:lnTo>
                <a:lnTo>
                  <a:pt x="7859124" y="2852560"/>
                </a:lnTo>
                <a:lnTo>
                  <a:pt x="7883919" y="2893007"/>
                </a:lnTo>
                <a:lnTo>
                  <a:pt x="7910402" y="2932329"/>
                </a:lnTo>
                <a:lnTo>
                  <a:pt x="7938528" y="2970469"/>
                </a:lnTo>
                <a:lnTo>
                  <a:pt x="7968250" y="3007372"/>
                </a:lnTo>
                <a:lnTo>
                  <a:pt x="7999523" y="3042979"/>
                </a:lnTo>
                <a:lnTo>
                  <a:pt x="8032300" y="3077235"/>
                </a:lnTo>
                <a:lnTo>
                  <a:pt x="8066536" y="3110083"/>
                </a:lnTo>
                <a:lnTo>
                  <a:pt x="8102185" y="3141465"/>
                </a:lnTo>
                <a:lnTo>
                  <a:pt x="8139201" y="3171325"/>
                </a:lnTo>
                <a:lnTo>
                  <a:pt x="8175461" y="3198075"/>
                </a:lnTo>
                <a:lnTo>
                  <a:pt x="8175461" y="1557644"/>
                </a:lnTo>
                <a:lnTo>
                  <a:pt x="8008086" y="1557644"/>
                </a:lnTo>
                <a:lnTo>
                  <a:pt x="6534012" y="706604"/>
                </a:lnTo>
                <a:close/>
              </a:path>
              <a:path w="8175625" h="6858000">
                <a:moveTo>
                  <a:pt x="5310111" y="0"/>
                </a:moveTo>
                <a:lnTo>
                  <a:pt x="3642489" y="0"/>
                </a:lnTo>
                <a:lnTo>
                  <a:pt x="4031437" y="224449"/>
                </a:lnTo>
                <a:lnTo>
                  <a:pt x="1491894" y="1691020"/>
                </a:lnTo>
                <a:lnTo>
                  <a:pt x="3159690" y="1691020"/>
                </a:lnTo>
                <a:lnTo>
                  <a:pt x="4865535" y="706604"/>
                </a:lnTo>
                <a:lnTo>
                  <a:pt x="6534012" y="706604"/>
                </a:lnTo>
                <a:lnTo>
                  <a:pt x="5310111" y="0"/>
                </a:lnTo>
                <a:close/>
              </a:path>
              <a:path w="8175625" h="6858000">
                <a:moveTo>
                  <a:pt x="8175461" y="1411977"/>
                </a:moveTo>
                <a:lnTo>
                  <a:pt x="8117125" y="1455966"/>
                </a:lnTo>
                <a:lnTo>
                  <a:pt x="8079304" y="1488175"/>
                </a:lnTo>
                <a:lnTo>
                  <a:pt x="8042933" y="1522086"/>
                </a:lnTo>
                <a:lnTo>
                  <a:pt x="8008086" y="1557644"/>
                </a:lnTo>
                <a:lnTo>
                  <a:pt x="8175461" y="1557644"/>
                </a:lnTo>
                <a:lnTo>
                  <a:pt x="8175461" y="1411977"/>
                </a:lnTo>
                <a:close/>
              </a:path>
              <a:path w="8175625" h="6858000">
                <a:moveTo>
                  <a:pt x="6937288" y="5545584"/>
                </a:moveTo>
                <a:lnTo>
                  <a:pt x="5270144" y="5545584"/>
                </a:lnTo>
                <a:lnTo>
                  <a:pt x="7544123" y="6858000"/>
                </a:lnTo>
                <a:lnTo>
                  <a:pt x="8175461" y="6858000"/>
                </a:lnTo>
                <a:lnTo>
                  <a:pt x="8175461" y="6260545"/>
                </a:lnTo>
                <a:lnTo>
                  <a:pt x="6937288" y="5545584"/>
                </a:lnTo>
                <a:close/>
              </a:path>
              <a:path w="8175625" h="6858000">
                <a:moveTo>
                  <a:pt x="4865535" y="4152229"/>
                </a:moveTo>
                <a:lnTo>
                  <a:pt x="4817674" y="4153719"/>
                </a:lnTo>
                <a:lnTo>
                  <a:pt x="4770594" y="4158132"/>
                </a:lnTo>
                <a:lnTo>
                  <a:pt x="4724384" y="4165377"/>
                </a:lnTo>
                <a:lnTo>
                  <a:pt x="4679135" y="4175366"/>
                </a:lnTo>
                <a:lnTo>
                  <a:pt x="4634935" y="4188008"/>
                </a:lnTo>
                <a:lnTo>
                  <a:pt x="4591873" y="4203216"/>
                </a:lnTo>
                <a:lnTo>
                  <a:pt x="4550040" y="4220899"/>
                </a:lnTo>
                <a:lnTo>
                  <a:pt x="4509525" y="4240968"/>
                </a:lnTo>
                <a:lnTo>
                  <a:pt x="4470417" y="4263334"/>
                </a:lnTo>
                <a:lnTo>
                  <a:pt x="4432806" y="4287909"/>
                </a:lnTo>
                <a:lnTo>
                  <a:pt x="4396780" y="4314601"/>
                </a:lnTo>
                <a:lnTo>
                  <a:pt x="4362431" y="4343323"/>
                </a:lnTo>
                <a:lnTo>
                  <a:pt x="4329847" y="4373985"/>
                </a:lnTo>
                <a:lnTo>
                  <a:pt x="4299118" y="4406498"/>
                </a:lnTo>
                <a:lnTo>
                  <a:pt x="4270332" y="4440772"/>
                </a:lnTo>
                <a:lnTo>
                  <a:pt x="4243581" y="4476718"/>
                </a:lnTo>
                <a:lnTo>
                  <a:pt x="4218952" y="4514247"/>
                </a:lnTo>
                <a:lnTo>
                  <a:pt x="4196536" y="4553270"/>
                </a:lnTo>
                <a:lnTo>
                  <a:pt x="4176422" y="4593697"/>
                </a:lnTo>
                <a:lnTo>
                  <a:pt x="4158700" y="4635440"/>
                </a:lnTo>
                <a:lnTo>
                  <a:pt x="4143458" y="4678408"/>
                </a:lnTo>
                <a:lnTo>
                  <a:pt x="4130787" y="4722513"/>
                </a:lnTo>
                <a:lnTo>
                  <a:pt x="4120777" y="4767665"/>
                </a:lnTo>
                <a:lnTo>
                  <a:pt x="4113515" y="4813776"/>
                </a:lnTo>
                <a:lnTo>
                  <a:pt x="4109093" y="4860755"/>
                </a:lnTo>
                <a:lnTo>
                  <a:pt x="4107599" y="4908514"/>
                </a:lnTo>
                <a:lnTo>
                  <a:pt x="4109093" y="4956290"/>
                </a:lnTo>
                <a:lnTo>
                  <a:pt x="4113515" y="5003288"/>
                </a:lnTo>
                <a:lnTo>
                  <a:pt x="4120777" y="5049416"/>
                </a:lnTo>
                <a:lnTo>
                  <a:pt x="4130787" y="5094587"/>
                </a:lnTo>
                <a:lnTo>
                  <a:pt x="4143458" y="5138710"/>
                </a:lnTo>
                <a:lnTo>
                  <a:pt x="4158700" y="5181697"/>
                </a:lnTo>
                <a:lnTo>
                  <a:pt x="4176422" y="5223457"/>
                </a:lnTo>
                <a:lnTo>
                  <a:pt x="4196536" y="5263902"/>
                </a:lnTo>
                <a:lnTo>
                  <a:pt x="4218952" y="5302943"/>
                </a:lnTo>
                <a:lnTo>
                  <a:pt x="4243581" y="5340489"/>
                </a:lnTo>
                <a:lnTo>
                  <a:pt x="4270332" y="5376452"/>
                </a:lnTo>
                <a:lnTo>
                  <a:pt x="4299118" y="5410743"/>
                </a:lnTo>
                <a:lnTo>
                  <a:pt x="4329847" y="5443271"/>
                </a:lnTo>
                <a:lnTo>
                  <a:pt x="4362431" y="5473948"/>
                </a:lnTo>
                <a:lnTo>
                  <a:pt x="4396780" y="5502684"/>
                </a:lnTo>
                <a:lnTo>
                  <a:pt x="4432806" y="5529390"/>
                </a:lnTo>
                <a:lnTo>
                  <a:pt x="4470417" y="5553977"/>
                </a:lnTo>
                <a:lnTo>
                  <a:pt x="4509525" y="5576355"/>
                </a:lnTo>
                <a:lnTo>
                  <a:pt x="4550040" y="5596435"/>
                </a:lnTo>
                <a:lnTo>
                  <a:pt x="4591873" y="5614127"/>
                </a:lnTo>
                <a:lnTo>
                  <a:pt x="4634935" y="5629343"/>
                </a:lnTo>
                <a:lnTo>
                  <a:pt x="4679135" y="5641992"/>
                </a:lnTo>
                <a:lnTo>
                  <a:pt x="4724384" y="5651986"/>
                </a:lnTo>
                <a:lnTo>
                  <a:pt x="4770594" y="5659235"/>
                </a:lnTo>
                <a:lnTo>
                  <a:pt x="4817674" y="5663650"/>
                </a:lnTo>
                <a:lnTo>
                  <a:pt x="4865535" y="5665142"/>
                </a:lnTo>
                <a:lnTo>
                  <a:pt x="4913356" y="5663582"/>
                </a:lnTo>
                <a:lnTo>
                  <a:pt x="4960784" y="5658946"/>
                </a:lnTo>
                <a:lnTo>
                  <a:pt x="5007681" y="5651296"/>
                </a:lnTo>
                <a:lnTo>
                  <a:pt x="5053907" y="5640693"/>
                </a:lnTo>
                <a:lnTo>
                  <a:pt x="5099325" y="5627201"/>
                </a:lnTo>
                <a:lnTo>
                  <a:pt x="5143796" y="5610882"/>
                </a:lnTo>
                <a:lnTo>
                  <a:pt x="5187182" y="5591797"/>
                </a:lnTo>
                <a:lnTo>
                  <a:pt x="5229344" y="5570011"/>
                </a:lnTo>
                <a:lnTo>
                  <a:pt x="5270144" y="5545584"/>
                </a:lnTo>
                <a:lnTo>
                  <a:pt x="6937288" y="5545584"/>
                </a:lnTo>
                <a:lnTo>
                  <a:pt x="5609602" y="4778936"/>
                </a:lnTo>
                <a:lnTo>
                  <a:pt x="5600180" y="4733054"/>
                </a:lnTo>
                <a:lnTo>
                  <a:pt x="5588029" y="4688221"/>
                </a:lnTo>
                <a:lnTo>
                  <a:pt x="5573242" y="4644529"/>
                </a:lnTo>
                <a:lnTo>
                  <a:pt x="5555910" y="4602072"/>
                </a:lnTo>
                <a:lnTo>
                  <a:pt x="5536126" y="4560939"/>
                </a:lnTo>
                <a:lnTo>
                  <a:pt x="5513982" y="4521225"/>
                </a:lnTo>
                <a:lnTo>
                  <a:pt x="5489569" y="4483020"/>
                </a:lnTo>
                <a:lnTo>
                  <a:pt x="5462980" y="4446417"/>
                </a:lnTo>
                <a:lnTo>
                  <a:pt x="5434306" y="4411508"/>
                </a:lnTo>
                <a:lnTo>
                  <a:pt x="5403640" y="4378385"/>
                </a:lnTo>
                <a:lnTo>
                  <a:pt x="5371074" y="4347140"/>
                </a:lnTo>
                <a:lnTo>
                  <a:pt x="5336699" y="4317866"/>
                </a:lnTo>
                <a:lnTo>
                  <a:pt x="5300608" y="4290654"/>
                </a:lnTo>
                <a:lnTo>
                  <a:pt x="5262892" y="4265597"/>
                </a:lnTo>
                <a:lnTo>
                  <a:pt x="5223644" y="4242786"/>
                </a:lnTo>
                <a:lnTo>
                  <a:pt x="5182956" y="4222314"/>
                </a:lnTo>
                <a:lnTo>
                  <a:pt x="5140919" y="4204272"/>
                </a:lnTo>
                <a:lnTo>
                  <a:pt x="5097626" y="4188754"/>
                </a:lnTo>
                <a:lnTo>
                  <a:pt x="5053169" y="4175850"/>
                </a:lnTo>
                <a:lnTo>
                  <a:pt x="5007639" y="4165654"/>
                </a:lnTo>
                <a:lnTo>
                  <a:pt x="4961128" y="4158257"/>
                </a:lnTo>
                <a:lnTo>
                  <a:pt x="4913730" y="4153751"/>
                </a:lnTo>
                <a:lnTo>
                  <a:pt x="4865535" y="4152229"/>
                </a:lnTo>
                <a:close/>
              </a:path>
              <a:path w="8175625" h="6858000">
                <a:moveTo>
                  <a:pt x="925156" y="6047551"/>
                </a:moveTo>
                <a:lnTo>
                  <a:pt x="877622" y="6048759"/>
                </a:lnTo>
                <a:lnTo>
                  <a:pt x="830704" y="6052343"/>
                </a:lnTo>
                <a:lnTo>
                  <a:pt x="784460" y="6058244"/>
                </a:lnTo>
                <a:lnTo>
                  <a:pt x="738950" y="6066404"/>
                </a:lnTo>
                <a:lnTo>
                  <a:pt x="694231" y="6076764"/>
                </a:lnTo>
                <a:lnTo>
                  <a:pt x="650363" y="6089265"/>
                </a:lnTo>
                <a:lnTo>
                  <a:pt x="607403" y="6103849"/>
                </a:lnTo>
                <a:lnTo>
                  <a:pt x="565411" y="6120457"/>
                </a:lnTo>
                <a:lnTo>
                  <a:pt x="524444" y="6139031"/>
                </a:lnTo>
                <a:lnTo>
                  <a:pt x="484562" y="6159511"/>
                </a:lnTo>
                <a:lnTo>
                  <a:pt x="445824" y="6181839"/>
                </a:lnTo>
                <a:lnTo>
                  <a:pt x="408286" y="6205957"/>
                </a:lnTo>
                <a:lnTo>
                  <a:pt x="372009" y="6231806"/>
                </a:lnTo>
                <a:lnTo>
                  <a:pt x="337051" y="6259326"/>
                </a:lnTo>
                <a:lnTo>
                  <a:pt x="303470" y="6288460"/>
                </a:lnTo>
                <a:lnTo>
                  <a:pt x="271325" y="6319149"/>
                </a:lnTo>
                <a:lnTo>
                  <a:pt x="240675" y="6351334"/>
                </a:lnTo>
                <a:lnTo>
                  <a:pt x="211577" y="6384956"/>
                </a:lnTo>
                <a:lnTo>
                  <a:pt x="184092" y="6419957"/>
                </a:lnTo>
                <a:lnTo>
                  <a:pt x="158276" y="6456277"/>
                </a:lnTo>
                <a:lnTo>
                  <a:pt x="134189" y="6493860"/>
                </a:lnTo>
                <a:lnTo>
                  <a:pt x="111889" y="6532645"/>
                </a:lnTo>
                <a:lnTo>
                  <a:pt x="91435" y="6572574"/>
                </a:lnTo>
                <a:lnTo>
                  <a:pt x="72886" y="6613588"/>
                </a:lnTo>
                <a:lnTo>
                  <a:pt x="56299" y="6655629"/>
                </a:lnTo>
                <a:lnTo>
                  <a:pt x="41734" y="6698638"/>
                </a:lnTo>
                <a:lnTo>
                  <a:pt x="29249" y="6742557"/>
                </a:lnTo>
                <a:lnTo>
                  <a:pt x="18903" y="6787326"/>
                </a:lnTo>
                <a:lnTo>
                  <a:pt x="10754" y="6832888"/>
                </a:lnTo>
                <a:lnTo>
                  <a:pt x="7557" y="6858000"/>
                </a:lnTo>
                <a:lnTo>
                  <a:pt x="1842478" y="6858000"/>
                </a:lnTo>
                <a:lnTo>
                  <a:pt x="1831135" y="6787326"/>
                </a:lnTo>
                <a:lnTo>
                  <a:pt x="1820791" y="6742557"/>
                </a:lnTo>
                <a:lnTo>
                  <a:pt x="1808309" y="6698638"/>
                </a:lnTo>
                <a:lnTo>
                  <a:pt x="1793747" y="6655629"/>
                </a:lnTo>
                <a:lnTo>
                  <a:pt x="1777165" y="6613588"/>
                </a:lnTo>
                <a:lnTo>
                  <a:pt x="1758620" y="6572574"/>
                </a:lnTo>
                <a:lnTo>
                  <a:pt x="1738171" y="6532645"/>
                </a:lnTo>
                <a:lnTo>
                  <a:pt x="1715877" y="6493860"/>
                </a:lnTo>
                <a:lnTo>
                  <a:pt x="1691796" y="6456277"/>
                </a:lnTo>
                <a:lnTo>
                  <a:pt x="1665987" y="6419957"/>
                </a:lnTo>
                <a:lnTo>
                  <a:pt x="1638508" y="6384956"/>
                </a:lnTo>
                <a:lnTo>
                  <a:pt x="1609418" y="6351334"/>
                </a:lnTo>
                <a:lnTo>
                  <a:pt x="1578776" y="6319149"/>
                </a:lnTo>
                <a:lnTo>
                  <a:pt x="1546640" y="6288460"/>
                </a:lnTo>
                <a:lnTo>
                  <a:pt x="1513069" y="6259326"/>
                </a:lnTo>
                <a:lnTo>
                  <a:pt x="1478121" y="6231806"/>
                </a:lnTo>
                <a:lnTo>
                  <a:pt x="1441854" y="6205957"/>
                </a:lnTo>
                <a:lnTo>
                  <a:pt x="1404328" y="6181839"/>
                </a:lnTo>
                <a:lnTo>
                  <a:pt x="1365601" y="6159511"/>
                </a:lnTo>
                <a:lnTo>
                  <a:pt x="1325732" y="6139031"/>
                </a:lnTo>
                <a:lnTo>
                  <a:pt x="1284778" y="6120457"/>
                </a:lnTo>
                <a:lnTo>
                  <a:pt x="1242799" y="6103849"/>
                </a:lnTo>
                <a:lnTo>
                  <a:pt x="1199854" y="6089265"/>
                </a:lnTo>
                <a:lnTo>
                  <a:pt x="1156000" y="6076764"/>
                </a:lnTo>
                <a:lnTo>
                  <a:pt x="1111296" y="6066404"/>
                </a:lnTo>
                <a:lnTo>
                  <a:pt x="1065801" y="6058244"/>
                </a:lnTo>
                <a:lnTo>
                  <a:pt x="1019574" y="6052343"/>
                </a:lnTo>
                <a:lnTo>
                  <a:pt x="972673" y="6048759"/>
                </a:lnTo>
                <a:lnTo>
                  <a:pt x="925156" y="6047551"/>
                </a:lnTo>
                <a:close/>
              </a:path>
            </a:pathLst>
          </a:custGeom>
          <a:solidFill>
            <a:srgbClr val="EDF9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9300" y="627867"/>
            <a:ext cx="137477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40" dirty="0">
                <a:latin typeface="Poppins"/>
                <a:cs typeface="Poppins"/>
              </a:rPr>
              <a:t>TASK</a:t>
            </a:r>
            <a:endParaRPr sz="4500" dirty="0">
              <a:latin typeface="Poppins"/>
              <a:cs typeface="Poppi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300" y="1207284"/>
            <a:ext cx="2143900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0" spc="-325" dirty="0">
                <a:solidFill>
                  <a:srgbClr val="134E5D"/>
                </a:solidFill>
                <a:latin typeface="Poppins-Medium"/>
                <a:cs typeface="Poppins-Medium"/>
              </a:rPr>
              <a:t>X.X</a:t>
            </a:r>
            <a:endParaRPr sz="10000" dirty="0">
              <a:latin typeface="Poppins-Medium"/>
              <a:cs typeface="Poppins-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300" y="4660722"/>
            <a:ext cx="6792100" cy="1820242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dirty="0">
                <a:solidFill>
                  <a:srgbClr val="134E5D"/>
                </a:solidFill>
                <a:latin typeface="Poppins-Medium"/>
                <a:cs typeface="Poppins-Medium"/>
              </a:rPr>
              <a:t>TASK</a:t>
            </a:r>
            <a:r>
              <a:rPr sz="1100" spc="-70" dirty="0">
                <a:solidFill>
                  <a:srgbClr val="134E5D"/>
                </a:solidFill>
                <a:latin typeface="Poppins-Medium"/>
                <a:cs typeface="Poppins-Medium"/>
              </a:rPr>
              <a:t> </a:t>
            </a:r>
            <a:r>
              <a:rPr sz="1100" spc="-10" dirty="0">
                <a:solidFill>
                  <a:srgbClr val="134E5D"/>
                </a:solidFill>
                <a:latin typeface="Poppins-Medium"/>
                <a:cs typeface="Poppins-Medium"/>
              </a:rPr>
              <a:t>TITLE:</a:t>
            </a:r>
            <a:endParaRPr sz="1100" dirty="0">
              <a:latin typeface="Poppins-Medium"/>
              <a:cs typeface="Poppins-Medium"/>
            </a:endParaRPr>
          </a:p>
          <a:p>
            <a:pPr marL="240665" marR="32384" indent="-228600">
              <a:lnSpc>
                <a:spcPct val="111100"/>
              </a:lnSpc>
              <a:spcBef>
                <a:spcPts val="100"/>
              </a:spcBef>
              <a:buChar char="•"/>
              <a:tabLst>
                <a:tab pos="240665" algn="l"/>
                <a:tab pos="241300" algn="l"/>
              </a:tabLst>
            </a:pPr>
            <a:r>
              <a:rPr lang="it-IT" sz="2400" dirty="0">
                <a:solidFill>
                  <a:srgbClr val="134E5D"/>
                </a:solidFill>
                <a:latin typeface="Poppins"/>
                <a:cs typeface="Poppins"/>
              </a:rPr>
              <a:t>Lorem ipsum dolor sit amet, consectetur adipiscing eli</a:t>
            </a:r>
          </a:p>
          <a:p>
            <a:pPr marL="12700">
              <a:lnSpc>
                <a:spcPct val="100000"/>
              </a:lnSpc>
              <a:spcBef>
                <a:spcPts val="1790"/>
              </a:spcBef>
            </a:pPr>
            <a:r>
              <a:rPr sz="1100" dirty="0">
                <a:solidFill>
                  <a:srgbClr val="134E5D"/>
                </a:solidFill>
                <a:latin typeface="Poppins-Medium"/>
                <a:cs typeface="Poppins-Medium"/>
              </a:rPr>
              <a:t>LEAD</a:t>
            </a:r>
            <a:r>
              <a:rPr sz="1100" spc="-70" dirty="0">
                <a:solidFill>
                  <a:srgbClr val="134E5D"/>
                </a:solidFill>
                <a:latin typeface="Poppins-Medium"/>
                <a:cs typeface="Poppins-Medium"/>
              </a:rPr>
              <a:t> </a:t>
            </a:r>
            <a:r>
              <a:rPr sz="1100" spc="-10" dirty="0">
                <a:solidFill>
                  <a:srgbClr val="134E5D"/>
                </a:solidFill>
                <a:latin typeface="Poppins-Medium"/>
                <a:cs typeface="Poppins-Medium"/>
              </a:rPr>
              <a:t>PARTNER:</a:t>
            </a:r>
            <a:endParaRPr sz="1100" dirty="0">
              <a:latin typeface="Poppins-Medium"/>
              <a:cs typeface="Poppins-Medium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lang="it-IT" sz="2400" spc="-25" dirty="0">
                <a:solidFill>
                  <a:srgbClr val="134E5D"/>
                </a:solidFill>
                <a:latin typeface="Poppins-Medium"/>
                <a:cs typeface="Poppins-Medium"/>
              </a:rPr>
              <a:t>XXX</a:t>
            </a:r>
            <a:endParaRPr sz="2400" dirty="0">
              <a:latin typeface="Poppins-Medium"/>
              <a:cs typeface="Poppins-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3270" cy="6858000"/>
          </a:xfrm>
          <a:custGeom>
            <a:avLst/>
            <a:gdLst/>
            <a:ahLst/>
            <a:cxnLst/>
            <a:rect l="l" t="t" r="r" b="b"/>
            <a:pathLst>
              <a:path w="12193270" h="6858000">
                <a:moveTo>
                  <a:pt x="12193206" y="0"/>
                </a:moveTo>
                <a:lnTo>
                  <a:pt x="0" y="0"/>
                </a:lnTo>
                <a:lnTo>
                  <a:pt x="0" y="6858000"/>
                </a:lnTo>
                <a:lnTo>
                  <a:pt x="12193206" y="6858000"/>
                </a:lnTo>
                <a:lnTo>
                  <a:pt x="12193206" y="0"/>
                </a:lnTo>
                <a:close/>
              </a:path>
            </a:pathLst>
          </a:custGeom>
          <a:solidFill>
            <a:srgbClr val="134E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23490" y="0"/>
            <a:ext cx="8169909" cy="6858000"/>
          </a:xfrm>
          <a:custGeom>
            <a:avLst/>
            <a:gdLst/>
            <a:ahLst/>
            <a:cxnLst/>
            <a:rect l="l" t="t" r="r" b="b"/>
            <a:pathLst>
              <a:path w="8169909" h="6858000">
                <a:moveTo>
                  <a:pt x="7436224" y="0"/>
                </a:moveTo>
                <a:lnTo>
                  <a:pt x="5711396" y="0"/>
                </a:lnTo>
                <a:lnTo>
                  <a:pt x="7970812" y="1304692"/>
                </a:lnTo>
                <a:lnTo>
                  <a:pt x="7973952" y="1353547"/>
                </a:lnTo>
                <a:lnTo>
                  <a:pt x="7979196" y="1401924"/>
                </a:lnTo>
                <a:lnTo>
                  <a:pt x="7986502" y="1449771"/>
                </a:lnTo>
                <a:lnTo>
                  <a:pt x="7995826" y="1497036"/>
                </a:lnTo>
                <a:lnTo>
                  <a:pt x="8007128" y="1543666"/>
                </a:lnTo>
                <a:lnTo>
                  <a:pt x="8020363" y="1589610"/>
                </a:lnTo>
                <a:lnTo>
                  <a:pt x="8035491" y="1634814"/>
                </a:lnTo>
                <a:lnTo>
                  <a:pt x="8052468" y="1679226"/>
                </a:lnTo>
                <a:lnTo>
                  <a:pt x="8071253" y="1722794"/>
                </a:lnTo>
                <a:lnTo>
                  <a:pt x="8091802" y="1765465"/>
                </a:lnTo>
                <a:lnTo>
                  <a:pt x="8114074" y="1807188"/>
                </a:lnTo>
                <a:lnTo>
                  <a:pt x="8138026" y="1847909"/>
                </a:lnTo>
                <a:lnTo>
                  <a:pt x="8163616" y="1887576"/>
                </a:lnTo>
                <a:lnTo>
                  <a:pt x="8169703" y="1896209"/>
                </a:lnTo>
                <a:lnTo>
                  <a:pt x="8169703" y="423463"/>
                </a:lnTo>
                <a:lnTo>
                  <a:pt x="7436224" y="0"/>
                </a:lnTo>
                <a:close/>
              </a:path>
              <a:path w="8169909" h="6858000">
                <a:moveTo>
                  <a:pt x="956348" y="419706"/>
                </a:moveTo>
                <a:lnTo>
                  <a:pt x="908692" y="420880"/>
                </a:lnTo>
                <a:lnTo>
                  <a:pt x="861633" y="424365"/>
                </a:lnTo>
                <a:lnTo>
                  <a:pt x="815225" y="430106"/>
                </a:lnTo>
                <a:lnTo>
                  <a:pt x="769524" y="438048"/>
                </a:lnTo>
                <a:lnTo>
                  <a:pt x="724586" y="448135"/>
                </a:lnTo>
                <a:lnTo>
                  <a:pt x="680465" y="460312"/>
                </a:lnTo>
                <a:lnTo>
                  <a:pt x="637216" y="474524"/>
                </a:lnTo>
                <a:lnTo>
                  <a:pt x="594896" y="490715"/>
                </a:lnTo>
                <a:lnTo>
                  <a:pt x="553558" y="508830"/>
                </a:lnTo>
                <a:lnTo>
                  <a:pt x="513259" y="528815"/>
                </a:lnTo>
                <a:lnTo>
                  <a:pt x="474054" y="550613"/>
                </a:lnTo>
                <a:lnTo>
                  <a:pt x="435997" y="574169"/>
                </a:lnTo>
                <a:lnTo>
                  <a:pt x="399144" y="599428"/>
                </a:lnTo>
                <a:lnTo>
                  <a:pt x="363551" y="626335"/>
                </a:lnTo>
                <a:lnTo>
                  <a:pt x="329272" y="654835"/>
                </a:lnTo>
                <a:lnTo>
                  <a:pt x="296363" y="684871"/>
                </a:lnTo>
                <a:lnTo>
                  <a:pt x="264879" y="716390"/>
                </a:lnTo>
                <a:lnTo>
                  <a:pt x="234875" y="749335"/>
                </a:lnTo>
                <a:lnTo>
                  <a:pt x="206406" y="783651"/>
                </a:lnTo>
                <a:lnTo>
                  <a:pt x="179528" y="819284"/>
                </a:lnTo>
                <a:lnTo>
                  <a:pt x="154297" y="856177"/>
                </a:lnTo>
                <a:lnTo>
                  <a:pt x="130766" y="894275"/>
                </a:lnTo>
                <a:lnTo>
                  <a:pt x="108991" y="933524"/>
                </a:lnTo>
                <a:lnTo>
                  <a:pt x="89029" y="973868"/>
                </a:lnTo>
                <a:lnTo>
                  <a:pt x="70933" y="1015251"/>
                </a:lnTo>
                <a:lnTo>
                  <a:pt x="54759" y="1057619"/>
                </a:lnTo>
                <a:lnTo>
                  <a:pt x="40562" y="1100915"/>
                </a:lnTo>
                <a:lnTo>
                  <a:pt x="28398" y="1145086"/>
                </a:lnTo>
                <a:lnTo>
                  <a:pt x="18322" y="1190074"/>
                </a:lnTo>
                <a:lnTo>
                  <a:pt x="10389" y="1235826"/>
                </a:lnTo>
                <a:lnTo>
                  <a:pt x="4654" y="1282286"/>
                </a:lnTo>
                <a:lnTo>
                  <a:pt x="1172" y="1329398"/>
                </a:lnTo>
                <a:lnTo>
                  <a:pt x="0" y="1377108"/>
                </a:lnTo>
                <a:lnTo>
                  <a:pt x="1172" y="1424753"/>
                </a:lnTo>
                <a:lnTo>
                  <a:pt x="4654" y="1471802"/>
                </a:lnTo>
                <a:lnTo>
                  <a:pt x="10389" y="1518200"/>
                </a:lnTo>
                <a:lnTo>
                  <a:pt x="18322" y="1563891"/>
                </a:lnTo>
                <a:lnTo>
                  <a:pt x="28398" y="1608820"/>
                </a:lnTo>
                <a:lnTo>
                  <a:pt x="40562" y="1652931"/>
                </a:lnTo>
                <a:lnTo>
                  <a:pt x="54759" y="1696170"/>
                </a:lnTo>
                <a:lnTo>
                  <a:pt x="70933" y="1738482"/>
                </a:lnTo>
                <a:lnTo>
                  <a:pt x="89029" y="1779810"/>
                </a:lnTo>
                <a:lnTo>
                  <a:pt x="108991" y="1820101"/>
                </a:lnTo>
                <a:lnTo>
                  <a:pt x="130766" y="1859298"/>
                </a:lnTo>
                <a:lnTo>
                  <a:pt x="154297" y="1897347"/>
                </a:lnTo>
                <a:lnTo>
                  <a:pt x="179528" y="1934192"/>
                </a:lnTo>
                <a:lnTo>
                  <a:pt x="206406" y="1969777"/>
                </a:lnTo>
                <a:lnTo>
                  <a:pt x="234875" y="2004049"/>
                </a:lnTo>
                <a:lnTo>
                  <a:pt x="264879" y="2036951"/>
                </a:lnTo>
                <a:lnTo>
                  <a:pt x="296363" y="2068429"/>
                </a:lnTo>
                <a:lnTo>
                  <a:pt x="329272" y="2098427"/>
                </a:lnTo>
                <a:lnTo>
                  <a:pt x="363551" y="2126889"/>
                </a:lnTo>
                <a:lnTo>
                  <a:pt x="399144" y="2153761"/>
                </a:lnTo>
                <a:lnTo>
                  <a:pt x="435997" y="2178988"/>
                </a:lnTo>
                <a:lnTo>
                  <a:pt x="474054" y="2202514"/>
                </a:lnTo>
                <a:lnTo>
                  <a:pt x="513259" y="2224284"/>
                </a:lnTo>
                <a:lnTo>
                  <a:pt x="553558" y="2244242"/>
                </a:lnTo>
                <a:lnTo>
                  <a:pt x="594896" y="2262334"/>
                </a:lnTo>
                <a:lnTo>
                  <a:pt x="637216" y="2278505"/>
                </a:lnTo>
                <a:lnTo>
                  <a:pt x="680465" y="2292698"/>
                </a:lnTo>
                <a:lnTo>
                  <a:pt x="724586" y="2304860"/>
                </a:lnTo>
                <a:lnTo>
                  <a:pt x="769524" y="2314934"/>
                </a:lnTo>
                <a:lnTo>
                  <a:pt x="815225" y="2322866"/>
                </a:lnTo>
                <a:lnTo>
                  <a:pt x="861633" y="2328599"/>
                </a:lnTo>
                <a:lnTo>
                  <a:pt x="908692" y="2332080"/>
                </a:lnTo>
                <a:lnTo>
                  <a:pt x="956348" y="2333253"/>
                </a:lnTo>
                <a:lnTo>
                  <a:pt x="1004589" y="2332050"/>
                </a:lnTo>
                <a:lnTo>
                  <a:pt x="1052218" y="2328480"/>
                </a:lnTo>
                <a:lnTo>
                  <a:pt x="1099176" y="2322601"/>
                </a:lnTo>
                <a:lnTo>
                  <a:pt x="1145407" y="2314470"/>
                </a:lnTo>
                <a:lnTo>
                  <a:pt x="1190853" y="2304143"/>
                </a:lnTo>
                <a:lnTo>
                  <a:pt x="1235457" y="2291680"/>
                </a:lnTo>
                <a:lnTo>
                  <a:pt x="1279162" y="2277136"/>
                </a:lnTo>
                <a:lnTo>
                  <a:pt x="1321910" y="2260569"/>
                </a:lnTo>
                <a:lnTo>
                  <a:pt x="1363644" y="2242038"/>
                </a:lnTo>
                <a:lnTo>
                  <a:pt x="1404307" y="2221598"/>
                </a:lnTo>
                <a:lnTo>
                  <a:pt x="1443841" y="2199308"/>
                </a:lnTo>
                <a:lnTo>
                  <a:pt x="1482190" y="2175225"/>
                </a:lnTo>
                <a:lnTo>
                  <a:pt x="1519295" y="2149407"/>
                </a:lnTo>
                <a:lnTo>
                  <a:pt x="1555099" y="2121910"/>
                </a:lnTo>
                <a:lnTo>
                  <a:pt x="1589546" y="2092792"/>
                </a:lnTo>
                <a:lnTo>
                  <a:pt x="1622577" y="2062111"/>
                </a:lnTo>
                <a:lnTo>
                  <a:pt x="1654136" y="2029924"/>
                </a:lnTo>
                <a:lnTo>
                  <a:pt x="1684165" y="1996288"/>
                </a:lnTo>
                <a:lnTo>
                  <a:pt x="1712607" y="1961260"/>
                </a:lnTo>
                <a:lnTo>
                  <a:pt x="1739404" y="1924899"/>
                </a:lnTo>
                <a:lnTo>
                  <a:pt x="1764500" y="1887262"/>
                </a:lnTo>
                <a:lnTo>
                  <a:pt x="1787836" y="1848405"/>
                </a:lnTo>
                <a:lnTo>
                  <a:pt x="1809357" y="1808387"/>
                </a:lnTo>
                <a:lnTo>
                  <a:pt x="1829003" y="1767264"/>
                </a:lnTo>
                <a:lnTo>
                  <a:pt x="1846719" y="1725095"/>
                </a:lnTo>
                <a:lnTo>
                  <a:pt x="1862446" y="1681936"/>
                </a:lnTo>
                <a:lnTo>
                  <a:pt x="1876127" y="1637844"/>
                </a:lnTo>
                <a:lnTo>
                  <a:pt x="1887706" y="1592879"/>
                </a:lnTo>
                <a:lnTo>
                  <a:pt x="1897124" y="1547095"/>
                </a:lnTo>
                <a:lnTo>
                  <a:pt x="1904325" y="1500552"/>
                </a:lnTo>
                <a:lnTo>
                  <a:pt x="1909251" y="1453307"/>
                </a:lnTo>
                <a:lnTo>
                  <a:pt x="1911845" y="1405416"/>
                </a:lnTo>
                <a:lnTo>
                  <a:pt x="3266173" y="623858"/>
                </a:lnTo>
                <a:lnTo>
                  <a:pt x="1542186" y="623858"/>
                </a:lnTo>
                <a:lnTo>
                  <a:pt x="1503083" y="594574"/>
                </a:lnTo>
                <a:lnTo>
                  <a:pt x="1462694" y="567413"/>
                </a:lnTo>
                <a:lnTo>
                  <a:pt x="1421100" y="542414"/>
                </a:lnTo>
                <a:lnTo>
                  <a:pt x="1378379" y="519614"/>
                </a:lnTo>
                <a:lnTo>
                  <a:pt x="1334612" y="499053"/>
                </a:lnTo>
                <a:lnTo>
                  <a:pt x="1289879" y="480767"/>
                </a:lnTo>
                <a:lnTo>
                  <a:pt x="1244257" y="464796"/>
                </a:lnTo>
                <a:lnTo>
                  <a:pt x="1197828" y="451177"/>
                </a:lnTo>
                <a:lnTo>
                  <a:pt x="1150670" y="439949"/>
                </a:lnTo>
                <a:lnTo>
                  <a:pt x="1102864" y="431150"/>
                </a:lnTo>
                <a:lnTo>
                  <a:pt x="1054488" y="424817"/>
                </a:lnTo>
                <a:lnTo>
                  <a:pt x="1005623" y="420990"/>
                </a:lnTo>
                <a:lnTo>
                  <a:pt x="956348" y="419706"/>
                </a:lnTo>
                <a:close/>
              </a:path>
              <a:path w="8169909" h="6858000">
                <a:moveTo>
                  <a:pt x="4347232" y="0"/>
                </a:moveTo>
                <a:lnTo>
                  <a:pt x="2622469" y="0"/>
                </a:lnTo>
                <a:lnTo>
                  <a:pt x="1542186" y="623858"/>
                </a:lnTo>
                <a:lnTo>
                  <a:pt x="3266173" y="623858"/>
                </a:lnTo>
                <a:lnTo>
                  <a:pt x="4347232" y="0"/>
                </a:lnTo>
                <a:close/>
              </a:path>
              <a:path w="8169909" h="6858000">
                <a:moveTo>
                  <a:pt x="7171108" y="4608331"/>
                </a:moveTo>
                <a:lnTo>
                  <a:pt x="5447779" y="4608331"/>
                </a:lnTo>
                <a:lnTo>
                  <a:pt x="8169703" y="6179279"/>
                </a:lnTo>
                <a:lnTo>
                  <a:pt x="8169703" y="5184952"/>
                </a:lnTo>
                <a:lnTo>
                  <a:pt x="7171108" y="4608331"/>
                </a:lnTo>
                <a:close/>
              </a:path>
              <a:path w="8169909" h="6858000">
                <a:moveTo>
                  <a:pt x="5029530" y="3168011"/>
                </a:moveTo>
                <a:lnTo>
                  <a:pt x="4981874" y="3169440"/>
                </a:lnTo>
                <a:lnTo>
                  <a:pt x="4934965" y="3173674"/>
                </a:lnTo>
                <a:lnTo>
                  <a:pt x="4888882" y="3180629"/>
                </a:lnTo>
                <a:lnTo>
                  <a:pt x="4843711" y="3190223"/>
                </a:lnTo>
                <a:lnTo>
                  <a:pt x="4799532" y="3202374"/>
                </a:lnTo>
                <a:lnTo>
                  <a:pt x="4756430" y="3217000"/>
                </a:lnTo>
                <a:lnTo>
                  <a:pt x="4714485" y="3234017"/>
                </a:lnTo>
                <a:lnTo>
                  <a:pt x="4673782" y="3253344"/>
                </a:lnTo>
                <a:lnTo>
                  <a:pt x="4634402" y="3274898"/>
                </a:lnTo>
                <a:lnTo>
                  <a:pt x="4596428" y="3298597"/>
                </a:lnTo>
                <a:lnTo>
                  <a:pt x="4559942" y="3324359"/>
                </a:lnTo>
                <a:lnTo>
                  <a:pt x="4525028" y="3352100"/>
                </a:lnTo>
                <a:lnTo>
                  <a:pt x="4491768" y="3381739"/>
                </a:lnTo>
                <a:lnTo>
                  <a:pt x="4460245" y="3413193"/>
                </a:lnTo>
                <a:lnTo>
                  <a:pt x="4430540" y="3446380"/>
                </a:lnTo>
                <a:lnTo>
                  <a:pt x="4402737" y="3481217"/>
                </a:lnTo>
                <a:lnTo>
                  <a:pt x="4376919" y="3517623"/>
                </a:lnTo>
                <a:lnTo>
                  <a:pt x="4353167" y="3555513"/>
                </a:lnTo>
                <a:lnTo>
                  <a:pt x="4331565" y="3594807"/>
                </a:lnTo>
                <a:lnTo>
                  <a:pt x="4312195" y="3635422"/>
                </a:lnTo>
                <a:lnTo>
                  <a:pt x="4295140" y="3677275"/>
                </a:lnTo>
                <a:lnTo>
                  <a:pt x="4280482" y="3720284"/>
                </a:lnTo>
                <a:lnTo>
                  <a:pt x="4268303" y="3764367"/>
                </a:lnTo>
                <a:lnTo>
                  <a:pt x="4258688" y="3809441"/>
                </a:lnTo>
                <a:lnTo>
                  <a:pt x="4251717" y="3855423"/>
                </a:lnTo>
                <a:lnTo>
                  <a:pt x="4247474" y="3902232"/>
                </a:lnTo>
                <a:lnTo>
                  <a:pt x="4246041" y="3949785"/>
                </a:lnTo>
                <a:lnTo>
                  <a:pt x="4247474" y="3997356"/>
                </a:lnTo>
                <a:lnTo>
                  <a:pt x="4251717" y="4044184"/>
                </a:lnTo>
                <a:lnTo>
                  <a:pt x="4258688" y="4090185"/>
                </a:lnTo>
                <a:lnTo>
                  <a:pt x="4268303" y="4135277"/>
                </a:lnTo>
                <a:lnTo>
                  <a:pt x="4280482" y="4179379"/>
                </a:lnTo>
                <a:lnTo>
                  <a:pt x="4295140" y="4222406"/>
                </a:lnTo>
                <a:lnTo>
                  <a:pt x="4312195" y="4264277"/>
                </a:lnTo>
                <a:lnTo>
                  <a:pt x="4331565" y="4304910"/>
                </a:lnTo>
                <a:lnTo>
                  <a:pt x="4353167" y="4344222"/>
                </a:lnTo>
                <a:lnTo>
                  <a:pt x="4376919" y="4382130"/>
                </a:lnTo>
                <a:lnTo>
                  <a:pt x="4402737" y="4418552"/>
                </a:lnTo>
                <a:lnTo>
                  <a:pt x="4430540" y="4453406"/>
                </a:lnTo>
                <a:lnTo>
                  <a:pt x="4460245" y="4486609"/>
                </a:lnTo>
                <a:lnTo>
                  <a:pt x="4491768" y="4518078"/>
                </a:lnTo>
                <a:lnTo>
                  <a:pt x="4525028" y="4547731"/>
                </a:lnTo>
                <a:lnTo>
                  <a:pt x="4559942" y="4575486"/>
                </a:lnTo>
                <a:lnTo>
                  <a:pt x="4596428" y="4601261"/>
                </a:lnTo>
                <a:lnTo>
                  <a:pt x="4634402" y="4624971"/>
                </a:lnTo>
                <a:lnTo>
                  <a:pt x="4673782" y="4646537"/>
                </a:lnTo>
                <a:lnTo>
                  <a:pt x="4714485" y="4665874"/>
                </a:lnTo>
                <a:lnTo>
                  <a:pt x="4756430" y="4682900"/>
                </a:lnTo>
                <a:lnTo>
                  <a:pt x="4799532" y="4697533"/>
                </a:lnTo>
                <a:lnTo>
                  <a:pt x="4843711" y="4709690"/>
                </a:lnTo>
                <a:lnTo>
                  <a:pt x="4888882" y="4719290"/>
                </a:lnTo>
                <a:lnTo>
                  <a:pt x="4934965" y="4726248"/>
                </a:lnTo>
                <a:lnTo>
                  <a:pt x="4981874" y="4730484"/>
                </a:lnTo>
                <a:lnTo>
                  <a:pt x="5029530" y="4731914"/>
                </a:lnTo>
                <a:lnTo>
                  <a:pt x="5078960" y="4730303"/>
                </a:lnTo>
                <a:lnTo>
                  <a:pt x="5127984" y="4725511"/>
                </a:lnTo>
                <a:lnTo>
                  <a:pt x="5176460" y="4717603"/>
                </a:lnTo>
                <a:lnTo>
                  <a:pt x="5224244" y="4706644"/>
                </a:lnTo>
                <a:lnTo>
                  <a:pt x="5271193" y="4692698"/>
                </a:lnTo>
                <a:lnTo>
                  <a:pt x="5317164" y="4675829"/>
                </a:lnTo>
                <a:lnTo>
                  <a:pt x="5362014" y="4656102"/>
                </a:lnTo>
                <a:lnTo>
                  <a:pt x="5405600" y="4633581"/>
                </a:lnTo>
                <a:lnTo>
                  <a:pt x="5447779" y="4608331"/>
                </a:lnTo>
                <a:lnTo>
                  <a:pt x="7171108" y="4608331"/>
                </a:lnTo>
                <a:lnTo>
                  <a:pt x="5798667" y="3815838"/>
                </a:lnTo>
                <a:lnTo>
                  <a:pt x="5788928" y="3768410"/>
                </a:lnTo>
                <a:lnTo>
                  <a:pt x="5776368" y="3722067"/>
                </a:lnTo>
                <a:lnTo>
                  <a:pt x="5761083" y="3676904"/>
                </a:lnTo>
                <a:lnTo>
                  <a:pt x="5743168" y="3633016"/>
                </a:lnTo>
                <a:lnTo>
                  <a:pt x="5722717" y="3590498"/>
                </a:lnTo>
                <a:lnTo>
                  <a:pt x="5699827" y="3549445"/>
                </a:lnTo>
                <a:lnTo>
                  <a:pt x="5674592" y="3509952"/>
                </a:lnTo>
                <a:lnTo>
                  <a:pt x="5647107" y="3472116"/>
                </a:lnTo>
                <a:lnTo>
                  <a:pt x="5617467" y="3436031"/>
                </a:lnTo>
                <a:lnTo>
                  <a:pt x="5585768" y="3401791"/>
                </a:lnTo>
                <a:lnTo>
                  <a:pt x="5552105" y="3369494"/>
                </a:lnTo>
                <a:lnTo>
                  <a:pt x="5516572" y="3339233"/>
                </a:lnTo>
                <a:lnTo>
                  <a:pt x="5479264" y="3311103"/>
                </a:lnTo>
                <a:lnTo>
                  <a:pt x="5440278" y="3285201"/>
                </a:lnTo>
                <a:lnTo>
                  <a:pt x="5399707" y="3261621"/>
                </a:lnTo>
                <a:lnTo>
                  <a:pt x="5357648" y="3240459"/>
                </a:lnTo>
                <a:lnTo>
                  <a:pt x="5314195" y="3221809"/>
                </a:lnTo>
                <a:lnTo>
                  <a:pt x="5269443" y="3205768"/>
                </a:lnTo>
                <a:lnTo>
                  <a:pt x="5223487" y="3192429"/>
                </a:lnTo>
                <a:lnTo>
                  <a:pt x="5176423" y="3181889"/>
                </a:lnTo>
                <a:lnTo>
                  <a:pt x="5128345" y="3174243"/>
                </a:lnTo>
                <a:lnTo>
                  <a:pt x="5079349" y="3169585"/>
                </a:lnTo>
                <a:lnTo>
                  <a:pt x="5029530" y="3168011"/>
                </a:lnTo>
                <a:close/>
              </a:path>
              <a:path w="8169909" h="6858000">
                <a:moveTo>
                  <a:pt x="8169703" y="6183579"/>
                </a:moveTo>
                <a:lnTo>
                  <a:pt x="7001126" y="6858000"/>
                </a:lnTo>
                <a:lnTo>
                  <a:pt x="8169703" y="6858000"/>
                </a:lnTo>
                <a:lnTo>
                  <a:pt x="8169703" y="6183579"/>
                </a:lnTo>
                <a:close/>
              </a:path>
              <a:path w="8169909" h="6858000">
                <a:moveTo>
                  <a:pt x="956348" y="5127215"/>
                </a:moveTo>
                <a:lnTo>
                  <a:pt x="908692" y="5128389"/>
                </a:lnTo>
                <a:lnTo>
                  <a:pt x="861634" y="5131874"/>
                </a:lnTo>
                <a:lnTo>
                  <a:pt x="815227" y="5137615"/>
                </a:lnTo>
                <a:lnTo>
                  <a:pt x="769528" y="5145557"/>
                </a:lnTo>
                <a:lnTo>
                  <a:pt x="724591" y="5155644"/>
                </a:lnTo>
                <a:lnTo>
                  <a:pt x="680473" y="5167822"/>
                </a:lnTo>
                <a:lnTo>
                  <a:pt x="637227" y="5182034"/>
                </a:lnTo>
                <a:lnTo>
                  <a:pt x="594909" y="5198225"/>
                </a:lnTo>
                <a:lnTo>
                  <a:pt x="553575" y="5216341"/>
                </a:lnTo>
                <a:lnTo>
                  <a:pt x="513279" y="5236326"/>
                </a:lnTo>
                <a:lnTo>
                  <a:pt x="474077" y="5258124"/>
                </a:lnTo>
                <a:lnTo>
                  <a:pt x="436024" y="5281681"/>
                </a:lnTo>
                <a:lnTo>
                  <a:pt x="399175" y="5306941"/>
                </a:lnTo>
                <a:lnTo>
                  <a:pt x="363585" y="5333848"/>
                </a:lnTo>
                <a:lnTo>
                  <a:pt x="329311" y="5362348"/>
                </a:lnTo>
                <a:lnTo>
                  <a:pt x="296405" y="5392385"/>
                </a:lnTo>
                <a:lnTo>
                  <a:pt x="264925" y="5423904"/>
                </a:lnTo>
                <a:lnTo>
                  <a:pt x="234925" y="5456849"/>
                </a:lnTo>
                <a:lnTo>
                  <a:pt x="206461" y="5491166"/>
                </a:lnTo>
                <a:lnTo>
                  <a:pt x="179587" y="5526798"/>
                </a:lnTo>
                <a:lnTo>
                  <a:pt x="154359" y="5563691"/>
                </a:lnTo>
                <a:lnTo>
                  <a:pt x="130832" y="5601790"/>
                </a:lnTo>
                <a:lnTo>
                  <a:pt x="109061" y="5641039"/>
                </a:lnTo>
                <a:lnTo>
                  <a:pt x="89101" y="5681382"/>
                </a:lnTo>
                <a:lnTo>
                  <a:pt x="71008" y="5722765"/>
                </a:lnTo>
                <a:lnTo>
                  <a:pt x="54837" y="5765133"/>
                </a:lnTo>
                <a:lnTo>
                  <a:pt x="40643" y="5808429"/>
                </a:lnTo>
                <a:lnTo>
                  <a:pt x="28482" y="5852599"/>
                </a:lnTo>
                <a:lnTo>
                  <a:pt x="18407" y="5897587"/>
                </a:lnTo>
                <a:lnTo>
                  <a:pt x="10476" y="5943338"/>
                </a:lnTo>
                <a:lnTo>
                  <a:pt x="4742" y="5989797"/>
                </a:lnTo>
                <a:lnTo>
                  <a:pt x="1261" y="6036908"/>
                </a:lnTo>
                <a:lnTo>
                  <a:pt x="88" y="6084617"/>
                </a:lnTo>
                <a:lnTo>
                  <a:pt x="1261" y="6132256"/>
                </a:lnTo>
                <a:lnTo>
                  <a:pt x="4742" y="6179298"/>
                </a:lnTo>
                <a:lnTo>
                  <a:pt x="10476" y="6225690"/>
                </a:lnTo>
                <a:lnTo>
                  <a:pt x="18407" y="6271375"/>
                </a:lnTo>
                <a:lnTo>
                  <a:pt x="28482" y="6316299"/>
                </a:lnTo>
                <a:lnTo>
                  <a:pt x="40643" y="6360406"/>
                </a:lnTo>
                <a:lnTo>
                  <a:pt x="54837" y="6403640"/>
                </a:lnTo>
                <a:lnTo>
                  <a:pt x="71008" y="6445948"/>
                </a:lnTo>
                <a:lnTo>
                  <a:pt x="89101" y="6487273"/>
                </a:lnTo>
                <a:lnTo>
                  <a:pt x="109061" y="6527560"/>
                </a:lnTo>
                <a:lnTo>
                  <a:pt x="130832" y="6566754"/>
                </a:lnTo>
                <a:lnTo>
                  <a:pt x="154359" y="6604799"/>
                </a:lnTo>
                <a:lnTo>
                  <a:pt x="179587" y="6641641"/>
                </a:lnTo>
                <a:lnTo>
                  <a:pt x="206461" y="6677225"/>
                </a:lnTo>
                <a:lnTo>
                  <a:pt x="234925" y="6711494"/>
                </a:lnTo>
                <a:lnTo>
                  <a:pt x="264925" y="6744395"/>
                </a:lnTo>
                <a:lnTo>
                  <a:pt x="296405" y="6775870"/>
                </a:lnTo>
                <a:lnTo>
                  <a:pt x="329311" y="6805866"/>
                </a:lnTo>
                <a:lnTo>
                  <a:pt x="363585" y="6834328"/>
                </a:lnTo>
                <a:lnTo>
                  <a:pt x="394938" y="6858000"/>
                </a:lnTo>
                <a:lnTo>
                  <a:pt x="3054545" y="6858000"/>
                </a:lnTo>
                <a:lnTo>
                  <a:pt x="1905253" y="6194815"/>
                </a:lnTo>
                <a:lnTo>
                  <a:pt x="1908330" y="6167154"/>
                </a:lnTo>
                <a:lnTo>
                  <a:pt x="1910543" y="6139568"/>
                </a:lnTo>
                <a:lnTo>
                  <a:pt x="1911879" y="6112056"/>
                </a:lnTo>
                <a:lnTo>
                  <a:pt x="1912327" y="6084617"/>
                </a:lnTo>
                <a:lnTo>
                  <a:pt x="1911155" y="6036908"/>
                </a:lnTo>
                <a:lnTo>
                  <a:pt x="1907675" y="5989797"/>
                </a:lnTo>
                <a:lnTo>
                  <a:pt x="1901942" y="5943338"/>
                </a:lnTo>
                <a:lnTo>
                  <a:pt x="1894013" y="5897587"/>
                </a:lnTo>
                <a:lnTo>
                  <a:pt x="1883940" y="5852599"/>
                </a:lnTo>
                <a:lnTo>
                  <a:pt x="1871781" y="5808429"/>
                </a:lnTo>
                <a:lnTo>
                  <a:pt x="1857591" y="5765133"/>
                </a:lnTo>
                <a:lnTo>
                  <a:pt x="1841423" y="5722765"/>
                </a:lnTo>
                <a:lnTo>
                  <a:pt x="1823335" y="5681382"/>
                </a:lnTo>
                <a:lnTo>
                  <a:pt x="1803380" y="5641039"/>
                </a:lnTo>
                <a:lnTo>
                  <a:pt x="1781614" y="5601790"/>
                </a:lnTo>
                <a:lnTo>
                  <a:pt x="1758093" y="5563691"/>
                </a:lnTo>
                <a:lnTo>
                  <a:pt x="1732871" y="5526798"/>
                </a:lnTo>
                <a:lnTo>
                  <a:pt x="1706004" y="5491166"/>
                </a:lnTo>
                <a:lnTo>
                  <a:pt x="1677547" y="5456849"/>
                </a:lnTo>
                <a:lnTo>
                  <a:pt x="1647555" y="5423904"/>
                </a:lnTo>
                <a:lnTo>
                  <a:pt x="1616083" y="5392385"/>
                </a:lnTo>
                <a:lnTo>
                  <a:pt x="1583187" y="5362348"/>
                </a:lnTo>
                <a:lnTo>
                  <a:pt x="1548921" y="5333848"/>
                </a:lnTo>
                <a:lnTo>
                  <a:pt x="1513342" y="5306941"/>
                </a:lnTo>
                <a:lnTo>
                  <a:pt x="1476503" y="5281681"/>
                </a:lnTo>
                <a:lnTo>
                  <a:pt x="1438461" y="5258124"/>
                </a:lnTo>
                <a:lnTo>
                  <a:pt x="1399271" y="5236326"/>
                </a:lnTo>
                <a:lnTo>
                  <a:pt x="1358987" y="5216341"/>
                </a:lnTo>
                <a:lnTo>
                  <a:pt x="1317665" y="5198225"/>
                </a:lnTo>
                <a:lnTo>
                  <a:pt x="1275361" y="5182034"/>
                </a:lnTo>
                <a:lnTo>
                  <a:pt x="1232129" y="5167822"/>
                </a:lnTo>
                <a:lnTo>
                  <a:pt x="1188024" y="5155644"/>
                </a:lnTo>
                <a:lnTo>
                  <a:pt x="1143102" y="5145557"/>
                </a:lnTo>
                <a:lnTo>
                  <a:pt x="1097419" y="5137615"/>
                </a:lnTo>
                <a:lnTo>
                  <a:pt x="1051028" y="5131874"/>
                </a:lnTo>
                <a:lnTo>
                  <a:pt x="1003986" y="5128389"/>
                </a:lnTo>
                <a:lnTo>
                  <a:pt x="956348" y="5127215"/>
                </a:lnTo>
                <a:close/>
              </a:path>
            </a:pathLst>
          </a:custGeom>
          <a:solidFill>
            <a:srgbClr val="EAC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20081" y="5506920"/>
            <a:ext cx="11303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0670">
              <a:lnSpc>
                <a:spcPct val="107100"/>
              </a:lnSpc>
              <a:spcBef>
                <a:spcPts val="100"/>
              </a:spcBef>
            </a:pPr>
            <a:r>
              <a:rPr sz="700" b="1" dirty="0">
                <a:solidFill>
                  <a:srgbClr val="EAC537"/>
                </a:solidFill>
                <a:latin typeface="Gilroy-Semibold"/>
                <a:cs typeface="Gilroy-Semibold"/>
              </a:rPr>
              <a:t>Common</a:t>
            </a:r>
            <a:r>
              <a:rPr sz="700" b="1" spc="125" dirty="0">
                <a:solidFill>
                  <a:srgbClr val="EAC537"/>
                </a:solidFill>
                <a:latin typeface="Gilroy-Semibold"/>
                <a:cs typeface="Gilroy-Semibold"/>
              </a:rPr>
              <a:t> </a:t>
            </a:r>
            <a:r>
              <a:rPr sz="700" b="1" spc="-10" dirty="0">
                <a:solidFill>
                  <a:srgbClr val="EAC537"/>
                </a:solidFill>
                <a:latin typeface="Gilroy-Semibold"/>
                <a:cs typeface="Gilroy-Semibold"/>
              </a:rPr>
              <a:t>European</a:t>
            </a:r>
            <a:r>
              <a:rPr sz="700" b="1" spc="500" dirty="0">
                <a:solidFill>
                  <a:srgbClr val="EAC537"/>
                </a:solidFill>
                <a:latin typeface="Gilroy-Semibold"/>
                <a:cs typeface="Gilroy-Semibold"/>
              </a:rPr>
              <a:t> </a:t>
            </a:r>
            <a:r>
              <a:rPr sz="700" b="1" dirty="0">
                <a:solidFill>
                  <a:srgbClr val="EAC537"/>
                </a:solidFill>
                <a:latin typeface="Gilroy-Semibold"/>
                <a:cs typeface="Gilroy-Semibold"/>
              </a:rPr>
              <a:t>Data</a:t>
            </a:r>
            <a:r>
              <a:rPr sz="700" b="1" spc="95" dirty="0">
                <a:solidFill>
                  <a:srgbClr val="EAC537"/>
                </a:solidFill>
                <a:latin typeface="Gilroy-Semibold"/>
                <a:cs typeface="Gilroy-Semibold"/>
              </a:rPr>
              <a:t> </a:t>
            </a:r>
            <a:r>
              <a:rPr sz="700" b="1" dirty="0">
                <a:solidFill>
                  <a:srgbClr val="EAC537"/>
                </a:solidFill>
                <a:latin typeface="Gilroy-Semibold"/>
                <a:cs typeface="Gilroy-Semibold"/>
              </a:rPr>
              <a:t>Spaces</a:t>
            </a:r>
            <a:r>
              <a:rPr sz="700" b="1" spc="100" dirty="0">
                <a:solidFill>
                  <a:srgbClr val="EAC537"/>
                </a:solidFill>
                <a:latin typeface="Gilroy-Semibold"/>
                <a:cs typeface="Gilroy-Semibold"/>
              </a:rPr>
              <a:t> </a:t>
            </a:r>
            <a:r>
              <a:rPr sz="700" b="1" spc="-25" dirty="0">
                <a:solidFill>
                  <a:srgbClr val="EAC537"/>
                </a:solidFill>
                <a:latin typeface="Gilroy-Semibold"/>
                <a:cs typeface="Gilroy-Semibold"/>
              </a:rPr>
              <a:t>and</a:t>
            </a:r>
            <a:endParaRPr sz="700">
              <a:latin typeface="Gilroy-Semibold"/>
              <a:cs typeface="Gilroy-Semibold"/>
            </a:endParaRPr>
          </a:p>
          <a:p>
            <a:pPr marL="12700" marR="5080">
              <a:lnSpc>
                <a:spcPct val="107100"/>
              </a:lnSpc>
            </a:pPr>
            <a:r>
              <a:rPr sz="700" b="1" dirty="0">
                <a:solidFill>
                  <a:srgbClr val="EAC537"/>
                </a:solidFill>
                <a:latin typeface="Gilroy-Semibold"/>
                <a:cs typeface="Gilroy-Semibold"/>
              </a:rPr>
              <a:t>Robust</a:t>
            </a:r>
            <a:r>
              <a:rPr sz="700" b="1" spc="60" dirty="0">
                <a:solidFill>
                  <a:srgbClr val="EAC537"/>
                </a:solidFill>
                <a:latin typeface="Gilroy-Semibold"/>
                <a:cs typeface="Gilroy-Semibold"/>
              </a:rPr>
              <a:t> </a:t>
            </a:r>
            <a:r>
              <a:rPr sz="700" b="1" dirty="0">
                <a:solidFill>
                  <a:srgbClr val="EAC537"/>
                </a:solidFill>
                <a:latin typeface="Gilroy-Semibold"/>
                <a:cs typeface="Gilroy-Semibold"/>
              </a:rPr>
              <a:t>AI</a:t>
            </a:r>
            <a:r>
              <a:rPr sz="700" b="1" spc="75" dirty="0">
                <a:solidFill>
                  <a:srgbClr val="EAC537"/>
                </a:solidFill>
                <a:latin typeface="Gilroy-Semibold"/>
                <a:cs typeface="Gilroy-Semibold"/>
              </a:rPr>
              <a:t> </a:t>
            </a:r>
            <a:r>
              <a:rPr sz="700" b="1" dirty="0">
                <a:solidFill>
                  <a:srgbClr val="EAC537"/>
                </a:solidFill>
                <a:latin typeface="Gilroy-Semibold"/>
                <a:cs typeface="Gilroy-Semibold"/>
              </a:rPr>
              <a:t>for</a:t>
            </a:r>
            <a:r>
              <a:rPr sz="700" b="1" spc="75" dirty="0">
                <a:solidFill>
                  <a:srgbClr val="EAC537"/>
                </a:solidFill>
                <a:latin typeface="Gilroy-Semibold"/>
                <a:cs typeface="Gilroy-Semibold"/>
              </a:rPr>
              <a:t> </a:t>
            </a:r>
            <a:r>
              <a:rPr sz="700" b="1" spc="-10" dirty="0">
                <a:solidFill>
                  <a:srgbClr val="EAC537"/>
                </a:solidFill>
                <a:latin typeface="Gilroy-Semibold"/>
                <a:cs typeface="Gilroy-Semibold"/>
              </a:rPr>
              <a:t>Transparent</a:t>
            </a:r>
            <a:r>
              <a:rPr sz="700" b="1" spc="500" dirty="0">
                <a:solidFill>
                  <a:srgbClr val="EAC537"/>
                </a:solidFill>
                <a:latin typeface="Gilroy-Semibold"/>
                <a:cs typeface="Gilroy-Semibold"/>
              </a:rPr>
              <a:t> </a:t>
            </a:r>
            <a:r>
              <a:rPr sz="700" b="1" dirty="0">
                <a:solidFill>
                  <a:srgbClr val="EAC537"/>
                </a:solidFill>
                <a:latin typeface="Gilroy-Semibold"/>
                <a:cs typeface="Gilroy-Semibold"/>
              </a:rPr>
              <a:t>Public</a:t>
            </a:r>
            <a:r>
              <a:rPr sz="700" b="1" spc="130" dirty="0">
                <a:solidFill>
                  <a:srgbClr val="EAC537"/>
                </a:solidFill>
                <a:latin typeface="Gilroy-Semibold"/>
                <a:cs typeface="Gilroy-Semibold"/>
              </a:rPr>
              <a:t> </a:t>
            </a:r>
            <a:r>
              <a:rPr sz="700" b="1" spc="-10" dirty="0">
                <a:solidFill>
                  <a:srgbClr val="EAC537"/>
                </a:solidFill>
                <a:latin typeface="Gilroy-Semibold"/>
                <a:cs typeface="Gilroy-Semibold"/>
              </a:rPr>
              <a:t>Governance</a:t>
            </a:r>
            <a:endParaRPr sz="700">
              <a:latin typeface="Gilroy-Semibold"/>
              <a:cs typeface="Gilroy-Semibold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12000" y="5369565"/>
            <a:ext cx="925830" cy="876935"/>
            <a:chOff x="612000" y="5369565"/>
            <a:chExt cx="925830" cy="876935"/>
          </a:xfrm>
        </p:grpSpPr>
        <p:sp>
          <p:nvSpPr>
            <p:cNvPr id="6" name="object 6"/>
            <p:cNvSpPr/>
            <p:nvPr/>
          </p:nvSpPr>
          <p:spPr>
            <a:xfrm>
              <a:off x="612000" y="5369565"/>
              <a:ext cx="601980" cy="715010"/>
            </a:xfrm>
            <a:custGeom>
              <a:avLst/>
              <a:gdLst/>
              <a:ahLst/>
              <a:cxnLst/>
              <a:rect l="l" t="t" r="r" b="b"/>
              <a:pathLst>
                <a:path w="601980" h="715010">
                  <a:moveTo>
                    <a:pt x="301675" y="0"/>
                  </a:moveTo>
                  <a:lnTo>
                    <a:pt x="299580" y="0"/>
                  </a:lnTo>
                  <a:lnTo>
                    <a:pt x="290131" y="2292"/>
                  </a:lnTo>
                  <a:lnTo>
                    <a:pt x="282444" y="7785"/>
                  </a:lnTo>
                  <a:lnTo>
                    <a:pt x="277277" y="15716"/>
                  </a:lnTo>
                  <a:lnTo>
                    <a:pt x="275386" y="25323"/>
                  </a:lnTo>
                  <a:lnTo>
                    <a:pt x="275386" y="33731"/>
                  </a:lnTo>
                  <a:lnTo>
                    <a:pt x="279488" y="41389"/>
                  </a:lnTo>
                  <a:lnTo>
                    <a:pt x="286169" y="46062"/>
                  </a:lnTo>
                  <a:lnTo>
                    <a:pt x="286169" y="166001"/>
                  </a:lnTo>
                  <a:lnTo>
                    <a:pt x="279336" y="168503"/>
                  </a:lnTo>
                  <a:lnTo>
                    <a:pt x="273265" y="172732"/>
                  </a:lnTo>
                  <a:lnTo>
                    <a:pt x="268528" y="178282"/>
                  </a:lnTo>
                  <a:lnTo>
                    <a:pt x="209486" y="144195"/>
                  </a:lnTo>
                  <a:lnTo>
                    <a:pt x="210540" y="140487"/>
                  </a:lnTo>
                  <a:lnTo>
                    <a:pt x="211073" y="136664"/>
                  </a:lnTo>
                  <a:lnTo>
                    <a:pt x="211073" y="132765"/>
                  </a:lnTo>
                  <a:lnTo>
                    <a:pt x="207742" y="116292"/>
                  </a:lnTo>
                  <a:lnTo>
                    <a:pt x="198662" y="102823"/>
                  </a:lnTo>
                  <a:lnTo>
                    <a:pt x="185206" y="93734"/>
                  </a:lnTo>
                  <a:lnTo>
                    <a:pt x="168744" y="90398"/>
                  </a:lnTo>
                  <a:lnTo>
                    <a:pt x="152253" y="93734"/>
                  </a:lnTo>
                  <a:lnTo>
                    <a:pt x="138768" y="102823"/>
                  </a:lnTo>
                  <a:lnTo>
                    <a:pt x="129666" y="116292"/>
                  </a:lnTo>
                  <a:lnTo>
                    <a:pt x="126326" y="132765"/>
                  </a:lnTo>
                  <a:lnTo>
                    <a:pt x="129666" y="149238"/>
                  </a:lnTo>
                  <a:lnTo>
                    <a:pt x="138768" y="162707"/>
                  </a:lnTo>
                  <a:lnTo>
                    <a:pt x="152253" y="171797"/>
                  </a:lnTo>
                  <a:lnTo>
                    <a:pt x="168744" y="175133"/>
                  </a:lnTo>
                  <a:lnTo>
                    <a:pt x="175370" y="174615"/>
                  </a:lnTo>
                  <a:lnTo>
                    <a:pt x="181754" y="173089"/>
                  </a:lnTo>
                  <a:lnTo>
                    <a:pt x="187802" y="170594"/>
                  </a:lnTo>
                  <a:lnTo>
                    <a:pt x="193420" y="167170"/>
                  </a:lnTo>
                  <a:lnTo>
                    <a:pt x="258368" y="204660"/>
                  </a:lnTo>
                  <a:lnTo>
                    <a:pt x="274884" y="239344"/>
                  </a:lnTo>
                  <a:lnTo>
                    <a:pt x="286169" y="245567"/>
                  </a:lnTo>
                  <a:lnTo>
                    <a:pt x="286169" y="325259"/>
                  </a:lnTo>
                  <a:lnTo>
                    <a:pt x="281597" y="327253"/>
                  </a:lnTo>
                  <a:lnTo>
                    <a:pt x="277456" y="330187"/>
                  </a:lnTo>
                  <a:lnTo>
                    <a:pt x="274027" y="333844"/>
                  </a:lnTo>
                  <a:lnTo>
                    <a:pt x="73012" y="217792"/>
                  </a:lnTo>
                  <a:lnTo>
                    <a:pt x="73405" y="214452"/>
                  </a:lnTo>
                  <a:lnTo>
                    <a:pt x="73405" y="212801"/>
                  </a:lnTo>
                  <a:lnTo>
                    <a:pt x="70520" y="198535"/>
                  </a:lnTo>
                  <a:lnTo>
                    <a:pt x="62653" y="186875"/>
                  </a:lnTo>
                  <a:lnTo>
                    <a:pt x="50994" y="179009"/>
                  </a:lnTo>
                  <a:lnTo>
                    <a:pt x="36728" y="176123"/>
                  </a:lnTo>
                  <a:lnTo>
                    <a:pt x="22443" y="179009"/>
                  </a:lnTo>
                  <a:lnTo>
                    <a:pt x="10768" y="186875"/>
                  </a:lnTo>
                  <a:lnTo>
                    <a:pt x="2890" y="198535"/>
                  </a:lnTo>
                  <a:lnTo>
                    <a:pt x="0" y="212801"/>
                  </a:lnTo>
                  <a:lnTo>
                    <a:pt x="2890" y="227067"/>
                  </a:lnTo>
                  <a:lnTo>
                    <a:pt x="10768" y="238726"/>
                  </a:lnTo>
                  <a:lnTo>
                    <a:pt x="22443" y="246592"/>
                  </a:lnTo>
                  <a:lnTo>
                    <a:pt x="36728" y="249478"/>
                  </a:lnTo>
                  <a:lnTo>
                    <a:pt x="44742" y="249478"/>
                  </a:lnTo>
                  <a:lnTo>
                    <a:pt x="52539" y="246773"/>
                  </a:lnTo>
                  <a:lnTo>
                    <a:pt x="58889" y="241909"/>
                  </a:lnTo>
                  <a:lnTo>
                    <a:pt x="140804" y="289179"/>
                  </a:lnTo>
                  <a:lnTo>
                    <a:pt x="55714" y="338315"/>
                  </a:lnTo>
                  <a:lnTo>
                    <a:pt x="50317" y="334060"/>
                  </a:lnTo>
                  <a:lnTo>
                    <a:pt x="43675" y="331698"/>
                  </a:lnTo>
                  <a:lnTo>
                    <a:pt x="36728" y="331698"/>
                  </a:lnTo>
                  <a:lnTo>
                    <a:pt x="24672" y="334140"/>
                  </a:lnTo>
                  <a:lnTo>
                    <a:pt x="14817" y="340796"/>
                  </a:lnTo>
                  <a:lnTo>
                    <a:pt x="8167" y="350659"/>
                  </a:lnTo>
                  <a:lnTo>
                    <a:pt x="5727" y="362724"/>
                  </a:lnTo>
                  <a:lnTo>
                    <a:pt x="8167" y="374780"/>
                  </a:lnTo>
                  <a:lnTo>
                    <a:pt x="14817" y="384635"/>
                  </a:lnTo>
                  <a:lnTo>
                    <a:pt x="24672" y="391285"/>
                  </a:lnTo>
                  <a:lnTo>
                    <a:pt x="36728" y="393725"/>
                  </a:lnTo>
                  <a:lnTo>
                    <a:pt x="48576" y="391369"/>
                  </a:lnTo>
                  <a:lnTo>
                    <a:pt x="58321" y="384937"/>
                  </a:lnTo>
                  <a:lnTo>
                    <a:pt x="65014" y="375380"/>
                  </a:lnTo>
                  <a:lnTo>
                    <a:pt x="67703" y="363651"/>
                  </a:lnTo>
                  <a:lnTo>
                    <a:pt x="168744" y="305333"/>
                  </a:lnTo>
                  <a:lnTo>
                    <a:pt x="264071" y="360387"/>
                  </a:lnTo>
                  <a:lnTo>
                    <a:pt x="266041" y="370721"/>
                  </a:lnTo>
                  <a:lnTo>
                    <a:pt x="270757" y="379904"/>
                  </a:lnTo>
                  <a:lnTo>
                    <a:pt x="277797" y="387416"/>
                  </a:lnTo>
                  <a:lnTo>
                    <a:pt x="286740" y="392734"/>
                  </a:lnTo>
                  <a:lnTo>
                    <a:pt x="286740" y="495515"/>
                  </a:lnTo>
                  <a:lnTo>
                    <a:pt x="193675" y="441769"/>
                  </a:lnTo>
                  <a:lnTo>
                    <a:pt x="190665" y="433463"/>
                  </a:lnTo>
                  <a:lnTo>
                    <a:pt x="185115" y="426805"/>
                  </a:lnTo>
                  <a:lnTo>
                    <a:pt x="177612" y="422381"/>
                  </a:lnTo>
                  <a:lnTo>
                    <a:pt x="168744" y="420776"/>
                  </a:lnTo>
                  <a:lnTo>
                    <a:pt x="158873" y="422770"/>
                  </a:lnTo>
                  <a:lnTo>
                    <a:pt x="150802" y="428205"/>
                  </a:lnTo>
                  <a:lnTo>
                    <a:pt x="145356" y="436260"/>
                  </a:lnTo>
                  <a:lnTo>
                    <a:pt x="143357" y="446112"/>
                  </a:lnTo>
                  <a:lnTo>
                    <a:pt x="145356" y="455972"/>
                  </a:lnTo>
                  <a:lnTo>
                    <a:pt x="150802" y="464031"/>
                  </a:lnTo>
                  <a:lnTo>
                    <a:pt x="158873" y="469467"/>
                  </a:lnTo>
                  <a:lnTo>
                    <a:pt x="168744" y="471462"/>
                  </a:lnTo>
                  <a:lnTo>
                    <a:pt x="173570" y="471462"/>
                  </a:lnTo>
                  <a:lnTo>
                    <a:pt x="178269" y="470039"/>
                  </a:lnTo>
                  <a:lnTo>
                    <a:pt x="182295" y="467461"/>
                  </a:lnTo>
                  <a:lnTo>
                    <a:pt x="270649" y="518439"/>
                  </a:lnTo>
                  <a:lnTo>
                    <a:pt x="168694" y="577278"/>
                  </a:lnTo>
                  <a:lnTo>
                    <a:pt x="67487" y="518883"/>
                  </a:lnTo>
                  <a:lnTo>
                    <a:pt x="67716" y="515302"/>
                  </a:lnTo>
                  <a:lnTo>
                    <a:pt x="65276" y="503237"/>
                  </a:lnTo>
                  <a:lnTo>
                    <a:pt x="58627" y="493374"/>
                  </a:lnTo>
                  <a:lnTo>
                    <a:pt x="48776" y="486718"/>
                  </a:lnTo>
                  <a:lnTo>
                    <a:pt x="36728" y="484276"/>
                  </a:lnTo>
                  <a:lnTo>
                    <a:pt x="24674" y="486718"/>
                  </a:lnTo>
                  <a:lnTo>
                    <a:pt x="14824" y="493374"/>
                  </a:lnTo>
                  <a:lnTo>
                    <a:pt x="8178" y="503237"/>
                  </a:lnTo>
                  <a:lnTo>
                    <a:pt x="5740" y="515302"/>
                  </a:lnTo>
                  <a:lnTo>
                    <a:pt x="8178" y="527350"/>
                  </a:lnTo>
                  <a:lnTo>
                    <a:pt x="14824" y="537202"/>
                  </a:lnTo>
                  <a:lnTo>
                    <a:pt x="24674" y="543850"/>
                  </a:lnTo>
                  <a:lnTo>
                    <a:pt x="36728" y="546290"/>
                  </a:lnTo>
                  <a:lnTo>
                    <a:pt x="42062" y="546290"/>
                  </a:lnTo>
                  <a:lnTo>
                    <a:pt x="47320" y="544855"/>
                  </a:lnTo>
                  <a:lnTo>
                    <a:pt x="51981" y="542175"/>
                  </a:lnTo>
                  <a:lnTo>
                    <a:pt x="168694" y="609549"/>
                  </a:lnTo>
                  <a:lnTo>
                    <a:pt x="286740" y="541413"/>
                  </a:lnTo>
                  <a:lnTo>
                    <a:pt x="286740" y="714806"/>
                  </a:lnTo>
                  <a:lnTo>
                    <a:pt x="314629" y="714806"/>
                  </a:lnTo>
                  <a:lnTo>
                    <a:pt x="314629" y="541413"/>
                  </a:lnTo>
                  <a:lnTo>
                    <a:pt x="432676" y="609549"/>
                  </a:lnTo>
                  <a:lnTo>
                    <a:pt x="549389" y="542175"/>
                  </a:lnTo>
                  <a:lnTo>
                    <a:pt x="554050" y="544855"/>
                  </a:lnTo>
                  <a:lnTo>
                    <a:pt x="559308" y="546290"/>
                  </a:lnTo>
                  <a:lnTo>
                    <a:pt x="564629" y="546290"/>
                  </a:lnTo>
                  <a:lnTo>
                    <a:pt x="576684" y="543850"/>
                  </a:lnTo>
                  <a:lnTo>
                    <a:pt x="586539" y="537202"/>
                  </a:lnTo>
                  <a:lnTo>
                    <a:pt x="593190" y="527350"/>
                  </a:lnTo>
                  <a:lnTo>
                    <a:pt x="595630" y="515302"/>
                  </a:lnTo>
                  <a:lnTo>
                    <a:pt x="593190" y="503237"/>
                  </a:lnTo>
                  <a:lnTo>
                    <a:pt x="586539" y="493374"/>
                  </a:lnTo>
                  <a:lnTo>
                    <a:pt x="576684" y="486718"/>
                  </a:lnTo>
                  <a:lnTo>
                    <a:pt x="564629" y="484276"/>
                  </a:lnTo>
                  <a:lnTo>
                    <a:pt x="552583" y="486718"/>
                  </a:lnTo>
                  <a:lnTo>
                    <a:pt x="542736" y="493374"/>
                  </a:lnTo>
                  <a:lnTo>
                    <a:pt x="536091" y="503237"/>
                  </a:lnTo>
                  <a:lnTo>
                    <a:pt x="533654" y="515302"/>
                  </a:lnTo>
                  <a:lnTo>
                    <a:pt x="533882" y="518883"/>
                  </a:lnTo>
                  <a:lnTo>
                    <a:pt x="432676" y="577278"/>
                  </a:lnTo>
                  <a:lnTo>
                    <a:pt x="330720" y="518439"/>
                  </a:lnTo>
                  <a:lnTo>
                    <a:pt x="419061" y="467461"/>
                  </a:lnTo>
                  <a:lnTo>
                    <a:pt x="423087" y="470039"/>
                  </a:lnTo>
                  <a:lnTo>
                    <a:pt x="427799" y="471462"/>
                  </a:lnTo>
                  <a:lnTo>
                    <a:pt x="432612" y="471462"/>
                  </a:lnTo>
                  <a:lnTo>
                    <a:pt x="442491" y="469467"/>
                  </a:lnTo>
                  <a:lnTo>
                    <a:pt x="450565" y="464031"/>
                  </a:lnTo>
                  <a:lnTo>
                    <a:pt x="456013" y="455972"/>
                  </a:lnTo>
                  <a:lnTo>
                    <a:pt x="458012" y="446112"/>
                  </a:lnTo>
                  <a:lnTo>
                    <a:pt x="456013" y="436260"/>
                  </a:lnTo>
                  <a:lnTo>
                    <a:pt x="450565" y="428205"/>
                  </a:lnTo>
                  <a:lnTo>
                    <a:pt x="442491" y="422770"/>
                  </a:lnTo>
                  <a:lnTo>
                    <a:pt x="432612" y="420776"/>
                  </a:lnTo>
                  <a:lnTo>
                    <a:pt x="423749" y="422381"/>
                  </a:lnTo>
                  <a:lnTo>
                    <a:pt x="416253" y="426805"/>
                  </a:lnTo>
                  <a:lnTo>
                    <a:pt x="410708" y="433463"/>
                  </a:lnTo>
                  <a:lnTo>
                    <a:pt x="407695" y="441769"/>
                  </a:lnTo>
                  <a:lnTo>
                    <a:pt x="314629" y="495515"/>
                  </a:lnTo>
                  <a:lnTo>
                    <a:pt x="314629" y="392734"/>
                  </a:lnTo>
                  <a:lnTo>
                    <a:pt x="323572" y="387416"/>
                  </a:lnTo>
                  <a:lnTo>
                    <a:pt x="330611" y="379904"/>
                  </a:lnTo>
                  <a:lnTo>
                    <a:pt x="335323" y="370721"/>
                  </a:lnTo>
                  <a:lnTo>
                    <a:pt x="337286" y="360387"/>
                  </a:lnTo>
                  <a:lnTo>
                    <a:pt x="432612" y="305333"/>
                  </a:lnTo>
                  <a:lnTo>
                    <a:pt x="533666" y="363651"/>
                  </a:lnTo>
                  <a:lnTo>
                    <a:pt x="536356" y="375380"/>
                  </a:lnTo>
                  <a:lnTo>
                    <a:pt x="543048" y="384937"/>
                  </a:lnTo>
                  <a:lnTo>
                    <a:pt x="552794" y="391369"/>
                  </a:lnTo>
                  <a:lnTo>
                    <a:pt x="564641" y="393725"/>
                  </a:lnTo>
                  <a:lnTo>
                    <a:pt x="576690" y="391285"/>
                  </a:lnTo>
                  <a:lnTo>
                    <a:pt x="586541" y="384635"/>
                  </a:lnTo>
                  <a:lnTo>
                    <a:pt x="593190" y="374780"/>
                  </a:lnTo>
                  <a:lnTo>
                    <a:pt x="595630" y="362724"/>
                  </a:lnTo>
                  <a:lnTo>
                    <a:pt x="593190" y="350659"/>
                  </a:lnTo>
                  <a:lnTo>
                    <a:pt x="586541" y="340796"/>
                  </a:lnTo>
                  <a:lnTo>
                    <a:pt x="576690" y="334140"/>
                  </a:lnTo>
                  <a:lnTo>
                    <a:pt x="564641" y="331698"/>
                  </a:lnTo>
                  <a:lnTo>
                    <a:pt x="557695" y="331698"/>
                  </a:lnTo>
                  <a:lnTo>
                    <a:pt x="551053" y="334060"/>
                  </a:lnTo>
                  <a:lnTo>
                    <a:pt x="545655" y="338315"/>
                  </a:lnTo>
                  <a:lnTo>
                    <a:pt x="460565" y="289179"/>
                  </a:lnTo>
                  <a:lnTo>
                    <a:pt x="542480" y="241909"/>
                  </a:lnTo>
                  <a:lnTo>
                    <a:pt x="548830" y="246773"/>
                  </a:lnTo>
                  <a:lnTo>
                    <a:pt x="556628" y="249478"/>
                  </a:lnTo>
                  <a:lnTo>
                    <a:pt x="564641" y="249478"/>
                  </a:lnTo>
                  <a:lnTo>
                    <a:pt x="578926" y="246592"/>
                  </a:lnTo>
                  <a:lnTo>
                    <a:pt x="590602" y="238726"/>
                  </a:lnTo>
                  <a:lnTo>
                    <a:pt x="598480" y="227067"/>
                  </a:lnTo>
                  <a:lnTo>
                    <a:pt x="601370" y="212801"/>
                  </a:lnTo>
                  <a:lnTo>
                    <a:pt x="598480" y="198535"/>
                  </a:lnTo>
                  <a:lnTo>
                    <a:pt x="590602" y="186875"/>
                  </a:lnTo>
                  <a:lnTo>
                    <a:pt x="578926" y="179009"/>
                  </a:lnTo>
                  <a:lnTo>
                    <a:pt x="564641" y="176123"/>
                  </a:lnTo>
                  <a:lnTo>
                    <a:pt x="550381" y="179009"/>
                  </a:lnTo>
                  <a:lnTo>
                    <a:pt x="538721" y="186875"/>
                  </a:lnTo>
                  <a:lnTo>
                    <a:pt x="530852" y="198535"/>
                  </a:lnTo>
                  <a:lnTo>
                    <a:pt x="527964" y="212801"/>
                  </a:lnTo>
                  <a:lnTo>
                    <a:pt x="528091" y="216103"/>
                  </a:lnTo>
                  <a:lnTo>
                    <a:pt x="528358" y="217792"/>
                  </a:lnTo>
                  <a:lnTo>
                    <a:pt x="327329" y="333844"/>
                  </a:lnTo>
                  <a:lnTo>
                    <a:pt x="323913" y="330187"/>
                  </a:lnTo>
                  <a:lnTo>
                    <a:pt x="319773" y="327266"/>
                  </a:lnTo>
                  <a:lnTo>
                    <a:pt x="315188" y="325259"/>
                  </a:lnTo>
                  <a:lnTo>
                    <a:pt x="315188" y="245567"/>
                  </a:lnTo>
                  <a:lnTo>
                    <a:pt x="326480" y="239344"/>
                  </a:lnTo>
                  <a:lnTo>
                    <a:pt x="335273" y="230165"/>
                  </a:lnTo>
                  <a:lnTo>
                    <a:pt x="340981" y="218742"/>
                  </a:lnTo>
                  <a:lnTo>
                    <a:pt x="342988" y="204660"/>
                  </a:lnTo>
                  <a:lnTo>
                    <a:pt x="407949" y="167170"/>
                  </a:lnTo>
                  <a:lnTo>
                    <a:pt x="413562" y="170594"/>
                  </a:lnTo>
                  <a:lnTo>
                    <a:pt x="419609" y="173089"/>
                  </a:lnTo>
                  <a:lnTo>
                    <a:pt x="425992" y="174615"/>
                  </a:lnTo>
                  <a:lnTo>
                    <a:pt x="432612" y="175133"/>
                  </a:lnTo>
                  <a:lnTo>
                    <a:pt x="449109" y="171797"/>
                  </a:lnTo>
                  <a:lnTo>
                    <a:pt x="462594" y="162707"/>
                  </a:lnTo>
                  <a:lnTo>
                    <a:pt x="471692" y="149238"/>
                  </a:lnTo>
                  <a:lnTo>
                    <a:pt x="475030" y="132765"/>
                  </a:lnTo>
                  <a:lnTo>
                    <a:pt x="471692" y="116292"/>
                  </a:lnTo>
                  <a:lnTo>
                    <a:pt x="462594" y="102823"/>
                  </a:lnTo>
                  <a:lnTo>
                    <a:pt x="449109" y="93734"/>
                  </a:lnTo>
                  <a:lnTo>
                    <a:pt x="432612" y="90398"/>
                  </a:lnTo>
                  <a:lnTo>
                    <a:pt x="416158" y="93734"/>
                  </a:lnTo>
                  <a:lnTo>
                    <a:pt x="402705" y="102823"/>
                  </a:lnTo>
                  <a:lnTo>
                    <a:pt x="393627" y="116292"/>
                  </a:lnTo>
                  <a:lnTo>
                    <a:pt x="390296" y="132765"/>
                  </a:lnTo>
                  <a:lnTo>
                    <a:pt x="390296" y="136664"/>
                  </a:lnTo>
                  <a:lnTo>
                    <a:pt x="390829" y="140487"/>
                  </a:lnTo>
                  <a:lnTo>
                    <a:pt x="391883" y="144195"/>
                  </a:lnTo>
                  <a:lnTo>
                    <a:pt x="332841" y="178282"/>
                  </a:lnTo>
                  <a:lnTo>
                    <a:pt x="328104" y="172732"/>
                  </a:lnTo>
                  <a:lnTo>
                    <a:pt x="322033" y="168503"/>
                  </a:lnTo>
                  <a:lnTo>
                    <a:pt x="315188" y="166001"/>
                  </a:lnTo>
                  <a:lnTo>
                    <a:pt x="315188" y="46062"/>
                  </a:lnTo>
                  <a:lnTo>
                    <a:pt x="321881" y="41389"/>
                  </a:lnTo>
                  <a:lnTo>
                    <a:pt x="325983" y="33731"/>
                  </a:lnTo>
                  <a:lnTo>
                    <a:pt x="325983" y="25323"/>
                  </a:lnTo>
                  <a:lnTo>
                    <a:pt x="324083" y="15693"/>
                  </a:lnTo>
                  <a:lnTo>
                    <a:pt x="318892" y="7751"/>
                  </a:lnTo>
                  <a:lnTo>
                    <a:pt x="311169" y="2265"/>
                  </a:lnTo>
                  <a:lnTo>
                    <a:pt x="301675" y="0"/>
                  </a:lnTo>
                  <a:close/>
                </a:path>
              </a:pathLst>
            </a:custGeom>
            <a:solidFill>
              <a:srgbClr val="EAC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9426" y="6071679"/>
              <a:ext cx="159232" cy="1743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40142" y="6075654"/>
              <a:ext cx="104139" cy="166370"/>
            </a:xfrm>
            <a:custGeom>
              <a:avLst/>
              <a:gdLst/>
              <a:ahLst/>
              <a:cxnLst/>
              <a:rect l="l" t="t" r="r" b="b"/>
              <a:pathLst>
                <a:path w="104140" h="166370">
                  <a:moveTo>
                    <a:pt x="103682" y="135890"/>
                  </a:moveTo>
                  <a:lnTo>
                    <a:pt x="33045" y="135890"/>
                  </a:lnTo>
                  <a:lnTo>
                    <a:pt x="33045" y="97790"/>
                  </a:lnTo>
                  <a:lnTo>
                    <a:pt x="96507" y="97790"/>
                  </a:lnTo>
                  <a:lnTo>
                    <a:pt x="96507" y="66040"/>
                  </a:lnTo>
                  <a:lnTo>
                    <a:pt x="33045" y="66040"/>
                  </a:lnTo>
                  <a:lnTo>
                    <a:pt x="33045" y="30480"/>
                  </a:lnTo>
                  <a:lnTo>
                    <a:pt x="102489" y="30480"/>
                  </a:lnTo>
                  <a:lnTo>
                    <a:pt x="102489" y="0"/>
                  </a:lnTo>
                  <a:lnTo>
                    <a:pt x="0" y="0"/>
                  </a:lnTo>
                  <a:lnTo>
                    <a:pt x="0" y="30480"/>
                  </a:lnTo>
                  <a:lnTo>
                    <a:pt x="0" y="66040"/>
                  </a:lnTo>
                  <a:lnTo>
                    <a:pt x="0" y="97790"/>
                  </a:lnTo>
                  <a:lnTo>
                    <a:pt x="0" y="135890"/>
                  </a:lnTo>
                  <a:lnTo>
                    <a:pt x="0" y="166370"/>
                  </a:lnTo>
                  <a:lnTo>
                    <a:pt x="103682" y="166370"/>
                  </a:lnTo>
                  <a:lnTo>
                    <a:pt x="103682" y="135890"/>
                  </a:lnTo>
                  <a:close/>
                </a:path>
              </a:pathLst>
            </a:custGeom>
            <a:solidFill>
              <a:srgbClr val="EAC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8184" y="6075029"/>
              <a:ext cx="147269" cy="16761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9216" y="6075032"/>
              <a:ext cx="158521" cy="167614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85142" y="6075031"/>
            <a:ext cx="127635" cy="16761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77348" y="878640"/>
            <a:ext cx="5919176" cy="5021888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760"/>
              </a:spcBef>
            </a:pPr>
            <a:r>
              <a:rPr sz="4500" dirty="0">
                <a:solidFill>
                  <a:srgbClr val="EDF9F8"/>
                </a:solidFill>
              </a:rPr>
              <a:t>Thank</a:t>
            </a:r>
            <a:r>
              <a:rPr lang="it-IT" sz="4500" spc="-280" dirty="0">
                <a:solidFill>
                  <a:srgbClr val="EDF9F8"/>
                </a:solidFill>
              </a:rPr>
              <a:t>s </a:t>
            </a:r>
            <a:r>
              <a:rPr sz="4500" dirty="0">
                <a:solidFill>
                  <a:srgbClr val="EDF9F8"/>
                </a:solidFill>
              </a:rPr>
              <a:t>for</a:t>
            </a:r>
            <a:r>
              <a:rPr sz="4500" spc="-180" dirty="0">
                <a:solidFill>
                  <a:srgbClr val="EDF9F8"/>
                </a:solidFill>
              </a:rPr>
              <a:t> </a:t>
            </a:r>
            <a:r>
              <a:rPr sz="4500" spc="-20" dirty="0">
                <a:solidFill>
                  <a:srgbClr val="EDF9F8"/>
                </a:solidFill>
              </a:rPr>
              <a:t>your </a:t>
            </a:r>
            <a:r>
              <a:rPr sz="4500" spc="-10" dirty="0">
                <a:solidFill>
                  <a:srgbClr val="EDF9F8"/>
                </a:solidFill>
              </a:rPr>
              <a:t>attention</a:t>
            </a:r>
            <a:br>
              <a:rPr lang="it-IT" sz="4500" spc="-10" dirty="0">
                <a:solidFill>
                  <a:srgbClr val="EDF9F8"/>
                </a:solidFill>
              </a:rPr>
            </a:br>
            <a:br>
              <a:rPr lang="it-IT" sz="4500" spc="-10" dirty="0">
                <a:solidFill>
                  <a:srgbClr val="EDF9F8"/>
                </a:solidFill>
              </a:rPr>
            </a:br>
            <a:r>
              <a:rPr lang="it-IT" sz="4000" b="1" spc="-10" dirty="0">
                <a:solidFill>
                  <a:srgbClr val="EDF9F8"/>
                </a:solidFill>
              </a:rPr>
              <a:t>Follow us on</a:t>
            </a:r>
            <a:br>
              <a:rPr lang="it-IT" sz="4000" spc="-10" dirty="0">
                <a:solidFill>
                  <a:srgbClr val="EDF9F8"/>
                </a:solidFill>
              </a:rPr>
            </a:br>
            <a:br>
              <a:rPr lang="it-IT" sz="4000" spc="-10" dirty="0">
                <a:solidFill>
                  <a:srgbClr val="EDF9F8"/>
                </a:solidFill>
              </a:rPr>
            </a:br>
            <a:r>
              <a:rPr lang="it-IT" sz="4000" spc="-10" dirty="0">
                <a:solidFill>
                  <a:srgbClr val="EDF9F8"/>
                </a:solidFill>
              </a:rPr>
              <a:t>Twitter - </a:t>
            </a:r>
            <a:r>
              <a:rPr lang="en-US" sz="4000" spc="-10" dirty="0">
                <a:solidFill>
                  <a:srgbClr val="EDF9F8"/>
                </a:solidFill>
              </a:rPr>
              <a:t>@cedar_eu</a:t>
            </a:r>
            <a:br>
              <a:rPr lang="en-US" sz="4000" spc="-10" dirty="0">
                <a:solidFill>
                  <a:srgbClr val="EDF9F8"/>
                </a:solidFill>
              </a:rPr>
            </a:br>
            <a:r>
              <a:rPr lang="en-US" sz="4000" spc="-10" dirty="0">
                <a:solidFill>
                  <a:srgbClr val="EDF9F8"/>
                </a:solidFill>
              </a:rPr>
              <a:t>LinkedIn - @CEDAR EU</a:t>
            </a:r>
            <a:br>
              <a:rPr lang="en-US" sz="4000" spc="-10" dirty="0">
                <a:solidFill>
                  <a:srgbClr val="EDF9F8"/>
                </a:solidFill>
              </a:rPr>
            </a:br>
            <a:endParaRPr sz="4000" spc="-10" dirty="0">
              <a:solidFill>
                <a:srgbClr val="EDF9F8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442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Gilroy-Semibold</vt:lpstr>
      <vt:lpstr>Poppins</vt:lpstr>
      <vt:lpstr>Poppins-Medium</vt:lpstr>
      <vt:lpstr>Poppins-SemiBold</vt:lpstr>
      <vt:lpstr>Office Theme</vt:lpstr>
      <vt:lpstr>Title of the presentation</vt:lpstr>
      <vt:lpstr>Title</vt:lpstr>
      <vt:lpstr>Title</vt:lpstr>
      <vt:lpstr>Title</vt:lpstr>
      <vt:lpstr>WP6 List of Deliverables</vt:lpstr>
      <vt:lpstr>Title</vt:lpstr>
      <vt:lpstr>TASK</vt:lpstr>
      <vt:lpstr>Thanks for your attention  Follow us on  Twitter - @cedar_eu LinkedIn - @CEDAR EU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Promotion and explotation of CEDAR science and innovation</dc:title>
  <cp:lastModifiedBy>Francesco Osimanti</cp:lastModifiedBy>
  <cp:revision>7</cp:revision>
  <dcterms:created xsi:type="dcterms:W3CDTF">2024-02-06T10:49:56Z</dcterms:created>
  <dcterms:modified xsi:type="dcterms:W3CDTF">2024-02-06T11:22:15Z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2024-02-06T00:00:00Z</vt:filetime>
  </property>
  <property fmtid="{D5CDD505-2E9C-101B-9397-08002B2CF9AE}" pid="3" name="Creator">
    <vt:lpwstr>Adobe InDesign 17.4 (Macintosh)</vt:lpwstr>
  </property>
  <property fmtid="{D5CDD505-2E9C-101B-9397-08002B2CF9AE}" pid="4" name="LastSaved">
    <vt:filetime>2024-02-06T00:00:00Z</vt:filetime>
  </property>
  <property fmtid="{D5CDD505-2E9C-101B-9397-08002B2CF9AE}" pid="5" name="Producer">
    <vt:lpwstr>Adobe PDF Library 16.0.7</vt:lpwstr>
  </property>
</Properties>
</file>